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sldIdLst>
    <p:sldId id="287" r:id="rId2"/>
    <p:sldId id="288" r:id="rId3"/>
    <p:sldId id="323" r:id="rId4"/>
    <p:sldId id="324" r:id="rId5"/>
    <p:sldId id="326" r:id="rId6"/>
    <p:sldId id="325" r:id="rId7"/>
    <p:sldId id="327" r:id="rId8"/>
    <p:sldId id="328" r:id="rId9"/>
    <p:sldId id="329" r:id="rId10"/>
    <p:sldId id="330" r:id="rId11"/>
    <p:sldId id="331" r:id="rId12"/>
    <p:sldId id="332" r:id="rId13"/>
    <p:sldId id="333" r:id="rId14"/>
    <p:sldId id="334" r:id="rId15"/>
    <p:sldId id="335" r:id="rId16"/>
    <p:sldId id="336" r:id="rId17"/>
    <p:sldId id="337" r:id="rId18"/>
    <p:sldId id="338" r:id="rId19"/>
  </p:sldIdLst>
  <p:sldSz cx="12192000" cy="6858000"/>
  <p:notesSz cx="6858000" cy="9144000"/>
  <p:embeddedFontLst>
    <p:embeddedFont>
      <p:font typeface="PangMenZhengDao" panose="02010600030101010101" charset="-122"/>
      <p:regular r:id="rId21"/>
    </p:embeddedFont>
    <p:embeddedFont>
      <p:font typeface="DengXian" panose="02010600030101010101" pitchFamily="2" charset="-122"/>
      <p:regular r:id="rId22"/>
      <p:bold r:id="rId23"/>
    </p:embeddedFont>
    <p:embeddedFont>
      <p:font typeface="DengXian Light" panose="02010600030101010101" pitchFamily="2" charset="-122"/>
      <p:regular r:id="rId24"/>
    </p:embeddedFont>
    <p:embeddedFont>
      <p:font typeface="Century Gothic" panose="020B0502020202020204" pitchFamily="34" charset="0"/>
      <p:regular r:id="rId25"/>
      <p:bold r:id="rId26"/>
      <p:italic r:id="rId27"/>
      <p:boldItalic r:id="rId28"/>
    </p:embeddedFont>
    <p:embeddedFont>
      <p:font typeface="微软雅黑" panose="020B0503020204020204" pitchFamily="34" charset="-122"/>
      <p:regular r:id="rId29"/>
      <p:bold r:id="rId30"/>
    </p:embeddedFont>
  </p:embeddedFontLst>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orient="horz" pos="19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C5"/>
    <a:srgbClr val="00A2E4"/>
    <a:srgbClr val="F9F7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41"/>
    <p:restoredTop sz="94640"/>
  </p:normalViewPr>
  <p:slideViewPr>
    <p:cSldViewPr snapToGrid="0" snapToObjects="1" showGuides="1">
      <p:cViewPr varScale="1">
        <p:scale>
          <a:sx n="163" d="100"/>
          <a:sy n="163" d="100"/>
        </p:scale>
        <p:origin x="168" y="414"/>
      </p:cViewPr>
      <p:guideLst>
        <p:guide orient="horz" pos="2183"/>
        <p:guide pos="3840"/>
        <p:guide orient="horz" pos="1956"/>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8316D3-215F-D547-9353-A62AAE8762BD}" type="datetimeFigureOut">
              <a:rPr kumimoji="1" lang="zh-CN" altLang="en-US" smtClean="0"/>
              <a:t>2021/9/14</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04458-EB7C-0743-BA79-CE8B413540F7}" type="slidenum">
              <a:rPr kumimoji="1" lang="zh-CN" altLang="en-US" smtClean="0"/>
              <a:t>‹#›</a:t>
            </a:fld>
            <a:endParaRPr kumimoji="1" lang="zh-CN" altLang="en-US"/>
          </a:p>
        </p:txBody>
      </p:sp>
    </p:spTree>
    <p:extLst>
      <p:ext uri="{BB962C8B-B14F-4D97-AF65-F5344CB8AC3E}">
        <p14:creationId xmlns:p14="http://schemas.microsoft.com/office/powerpoint/2010/main" val="1561421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04458-EB7C-0743-BA79-CE8B413540F7}" type="slidenum">
              <a:rPr kumimoji="1" lang="zh-CN" altLang="en-US" smtClean="0"/>
              <a:t>1</a:t>
            </a:fld>
            <a:endParaRPr kumimoji="1" lang="zh-CN" altLang="en-US"/>
          </a:p>
        </p:txBody>
      </p:sp>
    </p:spTree>
    <p:extLst>
      <p:ext uri="{BB962C8B-B14F-4D97-AF65-F5344CB8AC3E}">
        <p14:creationId xmlns:p14="http://schemas.microsoft.com/office/powerpoint/2010/main" val="1051130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04458-EB7C-0743-BA79-CE8B413540F7}" type="slidenum">
              <a:rPr kumimoji="1" lang="zh-CN" altLang="en-US" smtClean="0"/>
              <a:t>10</a:t>
            </a:fld>
            <a:endParaRPr kumimoji="1" lang="zh-CN" altLang="en-US"/>
          </a:p>
        </p:txBody>
      </p:sp>
    </p:spTree>
    <p:extLst>
      <p:ext uri="{BB962C8B-B14F-4D97-AF65-F5344CB8AC3E}">
        <p14:creationId xmlns:p14="http://schemas.microsoft.com/office/powerpoint/2010/main" val="1449259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04458-EB7C-0743-BA79-CE8B413540F7}" type="slidenum">
              <a:rPr kumimoji="1" lang="zh-CN" altLang="en-US" smtClean="0"/>
              <a:t>11</a:t>
            </a:fld>
            <a:endParaRPr kumimoji="1" lang="zh-CN" altLang="en-US"/>
          </a:p>
        </p:txBody>
      </p:sp>
    </p:spTree>
    <p:extLst>
      <p:ext uri="{BB962C8B-B14F-4D97-AF65-F5344CB8AC3E}">
        <p14:creationId xmlns:p14="http://schemas.microsoft.com/office/powerpoint/2010/main" val="337740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04458-EB7C-0743-BA79-CE8B413540F7}" type="slidenum">
              <a:rPr kumimoji="1" lang="zh-CN" altLang="en-US" smtClean="0"/>
              <a:t>12</a:t>
            </a:fld>
            <a:endParaRPr kumimoji="1" lang="zh-CN" altLang="en-US"/>
          </a:p>
        </p:txBody>
      </p:sp>
    </p:spTree>
    <p:extLst>
      <p:ext uri="{BB962C8B-B14F-4D97-AF65-F5344CB8AC3E}">
        <p14:creationId xmlns:p14="http://schemas.microsoft.com/office/powerpoint/2010/main" val="2484637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04458-EB7C-0743-BA79-CE8B413540F7}" type="slidenum">
              <a:rPr kumimoji="1" lang="zh-CN" altLang="en-US" smtClean="0"/>
              <a:t>13</a:t>
            </a:fld>
            <a:endParaRPr kumimoji="1" lang="zh-CN" altLang="en-US"/>
          </a:p>
        </p:txBody>
      </p:sp>
    </p:spTree>
    <p:extLst>
      <p:ext uri="{BB962C8B-B14F-4D97-AF65-F5344CB8AC3E}">
        <p14:creationId xmlns:p14="http://schemas.microsoft.com/office/powerpoint/2010/main" val="1606937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04458-EB7C-0743-BA79-CE8B413540F7}" type="slidenum">
              <a:rPr kumimoji="1" lang="zh-CN" altLang="en-US" smtClean="0"/>
              <a:t>14</a:t>
            </a:fld>
            <a:endParaRPr kumimoji="1" lang="zh-CN" altLang="en-US"/>
          </a:p>
        </p:txBody>
      </p:sp>
    </p:spTree>
    <p:extLst>
      <p:ext uri="{BB962C8B-B14F-4D97-AF65-F5344CB8AC3E}">
        <p14:creationId xmlns:p14="http://schemas.microsoft.com/office/powerpoint/2010/main" val="2625182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04458-EB7C-0743-BA79-CE8B413540F7}" type="slidenum">
              <a:rPr kumimoji="1" lang="zh-CN" altLang="en-US" smtClean="0"/>
              <a:t>15</a:t>
            </a:fld>
            <a:endParaRPr kumimoji="1" lang="zh-CN" altLang="en-US"/>
          </a:p>
        </p:txBody>
      </p:sp>
    </p:spTree>
    <p:extLst>
      <p:ext uri="{BB962C8B-B14F-4D97-AF65-F5344CB8AC3E}">
        <p14:creationId xmlns:p14="http://schemas.microsoft.com/office/powerpoint/2010/main" val="3175238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04458-EB7C-0743-BA79-CE8B413540F7}" type="slidenum">
              <a:rPr kumimoji="1" lang="zh-CN" altLang="en-US" smtClean="0"/>
              <a:t>16</a:t>
            </a:fld>
            <a:endParaRPr kumimoji="1" lang="zh-CN" altLang="en-US"/>
          </a:p>
        </p:txBody>
      </p:sp>
    </p:spTree>
    <p:extLst>
      <p:ext uri="{BB962C8B-B14F-4D97-AF65-F5344CB8AC3E}">
        <p14:creationId xmlns:p14="http://schemas.microsoft.com/office/powerpoint/2010/main" val="1358176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04458-EB7C-0743-BA79-CE8B413540F7}" type="slidenum">
              <a:rPr kumimoji="1" lang="zh-CN" altLang="en-US" smtClean="0"/>
              <a:t>17</a:t>
            </a:fld>
            <a:endParaRPr kumimoji="1" lang="zh-CN" altLang="en-US"/>
          </a:p>
        </p:txBody>
      </p:sp>
    </p:spTree>
    <p:extLst>
      <p:ext uri="{BB962C8B-B14F-4D97-AF65-F5344CB8AC3E}">
        <p14:creationId xmlns:p14="http://schemas.microsoft.com/office/powerpoint/2010/main" val="875864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04458-EB7C-0743-BA79-CE8B413540F7}" type="slidenum">
              <a:rPr kumimoji="1" lang="zh-CN" altLang="en-US" smtClean="0"/>
              <a:t>18</a:t>
            </a:fld>
            <a:endParaRPr kumimoji="1" lang="zh-CN" altLang="en-US"/>
          </a:p>
        </p:txBody>
      </p:sp>
    </p:spTree>
    <p:extLst>
      <p:ext uri="{BB962C8B-B14F-4D97-AF65-F5344CB8AC3E}">
        <p14:creationId xmlns:p14="http://schemas.microsoft.com/office/powerpoint/2010/main" val="1665894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04458-EB7C-0743-BA79-CE8B413540F7}" type="slidenum">
              <a:rPr kumimoji="1" lang="zh-CN" altLang="en-US" smtClean="0"/>
              <a:t>2</a:t>
            </a:fld>
            <a:endParaRPr kumimoji="1" lang="zh-CN" altLang="en-US"/>
          </a:p>
        </p:txBody>
      </p:sp>
    </p:spTree>
    <p:extLst>
      <p:ext uri="{BB962C8B-B14F-4D97-AF65-F5344CB8AC3E}">
        <p14:creationId xmlns:p14="http://schemas.microsoft.com/office/powerpoint/2010/main" val="2066802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04458-EB7C-0743-BA79-CE8B413540F7}" type="slidenum">
              <a:rPr kumimoji="1" lang="zh-CN" altLang="en-US" smtClean="0"/>
              <a:t>3</a:t>
            </a:fld>
            <a:endParaRPr kumimoji="1" lang="zh-CN" altLang="en-US"/>
          </a:p>
        </p:txBody>
      </p:sp>
    </p:spTree>
    <p:extLst>
      <p:ext uri="{BB962C8B-B14F-4D97-AF65-F5344CB8AC3E}">
        <p14:creationId xmlns:p14="http://schemas.microsoft.com/office/powerpoint/2010/main" val="2983738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04458-EB7C-0743-BA79-CE8B413540F7}" type="slidenum">
              <a:rPr kumimoji="1" lang="zh-CN" altLang="en-US" smtClean="0"/>
              <a:t>4</a:t>
            </a:fld>
            <a:endParaRPr kumimoji="1" lang="zh-CN" altLang="en-US"/>
          </a:p>
        </p:txBody>
      </p:sp>
    </p:spTree>
    <p:extLst>
      <p:ext uri="{BB962C8B-B14F-4D97-AF65-F5344CB8AC3E}">
        <p14:creationId xmlns:p14="http://schemas.microsoft.com/office/powerpoint/2010/main" val="129056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04458-EB7C-0743-BA79-CE8B413540F7}" type="slidenum">
              <a:rPr kumimoji="1" lang="zh-CN" altLang="en-US" smtClean="0"/>
              <a:t>5</a:t>
            </a:fld>
            <a:endParaRPr kumimoji="1" lang="zh-CN" altLang="en-US"/>
          </a:p>
        </p:txBody>
      </p:sp>
    </p:spTree>
    <p:extLst>
      <p:ext uri="{BB962C8B-B14F-4D97-AF65-F5344CB8AC3E}">
        <p14:creationId xmlns:p14="http://schemas.microsoft.com/office/powerpoint/2010/main" val="154031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04458-EB7C-0743-BA79-CE8B413540F7}" type="slidenum">
              <a:rPr kumimoji="1" lang="zh-CN" altLang="en-US" smtClean="0"/>
              <a:t>6</a:t>
            </a:fld>
            <a:endParaRPr kumimoji="1" lang="zh-CN" altLang="en-US"/>
          </a:p>
        </p:txBody>
      </p:sp>
    </p:spTree>
    <p:extLst>
      <p:ext uri="{BB962C8B-B14F-4D97-AF65-F5344CB8AC3E}">
        <p14:creationId xmlns:p14="http://schemas.microsoft.com/office/powerpoint/2010/main" val="807067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04458-EB7C-0743-BA79-CE8B413540F7}" type="slidenum">
              <a:rPr kumimoji="1" lang="zh-CN" altLang="en-US" smtClean="0"/>
              <a:t>7</a:t>
            </a:fld>
            <a:endParaRPr kumimoji="1" lang="zh-CN" altLang="en-US"/>
          </a:p>
        </p:txBody>
      </p:sp>
    </p:spTree>
    <p:extLst>
      <p:ext uri="{BB962C8B-B14F-4D97-AF65-F5344CB8AC3E}">
        <p14:creationId xmlns:p14="http://schemas.microsoft.com/office/powerpoint/2010/main" val="461367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04458-EB7C-0743-BA79-CE8B413540F7}" type="slidenum">
              <a:rPr kumimoji="1" lang="zh-CN" altLang="en-US" smtClean="0"/>
              <a:t>8</a:t>
            </a:fld>
            <a:endParaRPr kumimoji="1" lang="zh-CN" altLang="en-US"/>
          </a:p>
        </p:txBody>
      </p:sp>
    </p:spTree>
    <p:extLst>
      <p:ext uri="{BB962C8B-B14F-4D97-AF65-F5344CB8AC3E}">
        <p14:creationId xmlns:p14="http://schemas.microsoft.com/office/powerpoint/2010/main" val="2146066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104458-EB7C-0743-BA79-CE8B413540F7}" type="slidenum">
              <a:rPr kumimoji="1" lang="zh-CN" altLang="en-US" smtClean="0"/>
              <a:t>9</a:t>
            </a:fld>
            <a:endParaRPr kumimoji="1" lang="zh-CN" altLang="en-US"/>
          </a:p>
        </p:txBody>
      </p:sp>
    </p:spTree>
    <p:extLst>
      <p:ext uri="{BB962C8B-B14F-4D97-AF65-F5344CB8AC3E}">
        <p14:creationId xmlns:p14="http://schemas.microsoft.com/office/powerpoint/2010/main" val="211961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2F1E5959-8E43-8A41-8173-2AF4159E3A76}" type="datetimeFigureOut">
              <a:rPr kumimoji="1" lang="zh-CN" altLang="en-US" smtClean="0"/>
              <a:t>2021/9/14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7FA4700E-A3D0-1040-96D2-6ADDAA04C363}" type="slidenum">
              <a:rPr kumimoji="1" lang="zh-CN" altLang="en-US" smtClean="0"/>
              <a:t>‹#›</a:t>
            </a:fld>
            <a:endParaRPr kumimoji="1" lang="zh-CN" altLang="en-US"/>
          </a:p>
        </p:txBody>
      </p:sp>
    </p:spTree>
    <p:extLst>
      <p:ext uri="{BB962C8B-B14F-4D97-AF65-F5344CB8AC3E}">
        <p14:creationId xmlns:p14="http://schemas.microsoft.com/office/powerpoint/2010/main" val="892418748"/>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F1E5959-8E43-8A41-8173-2AF4159E3A76}" type="datetimeFigureOut">
              <a:rPr kumimoji="1" lang="zh-CN" altLang="en-US" smtClean="0"/>
              <a:t>2021/9/14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7FA4700E-A3D0-1040-96D2-6ADDAA04C363}" type="slidenum">
              <a:rPr kumimoji="1" lang="zh-CN" altLang="en-US" smtClean="0"/>
              <a:t>‹#›</a:t>
            </a:fld>
            <a:endParaRPr kumimoji="1" lang="zh-CN" altLang="en-US"/>
          </a:p>
        </p:txBody>
      </p:sp>
    </p:spTree>
    <p:extLst>
      <p:ext uri="{BB962C8B-B14F-4D97-AF65-F5344CB8AC3E}">
        <p14:creationId xmlns:p14="http://schemas.microsoft.com/office/powerpoint/2010/main" val="37815748"/>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F1E5959-8E43-8A41-8173-2AF4159E3A76}" type="datetimeFigureOut">
              <a:rPr kumimoji="1" lang="zh-CN" altLang="en-US" smtClean="0"/>
              <a:t>2021/9/14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7FA4700E-A3D0-1040-96D2-6ADDAA04C363}" type="slidenum">
              <a:rPr kumimoji="1" lang="zh-CN" altLang="en-US" smtClean="0"/>
              <a:t>‹#›</a:t>
            </a:fld>
            <a:endParaRPr kumimoji="1" lang="zh-CN" altLang="en-US"/>
          </a:p>
        </p:txBody>
      </p:sp>
    </p:spTree>
    <p:extLst>
      <p:ext uri="{BB962C8B-B14F-4D97-AF65-F5344CB8AC3E}">
        <p14:creationId xmlns:p14="http://schemas.microsoft.com/office/powerpoint/2010/main" val="2061600771"/>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lumMod val="95000"/>
          </a:schemeClr>
        </a:solidFill>
        <a:effectLst/>
      </p:bgPr>
    </p:bg>
    <p:spTree>
      <p:nvGrpSpPr>
        <p:cNvPr id="1" name=""/>
        <p:cNvGrpSpPr/>
        <p:nvPr/>
      </p:nvGrpSpPr>
      <p:grpSpPr>
        <a:xfrm>
          <a:off x="0" y="0"/>
          <a:ext cx="0" cy="0"/>
          <a:chOff x="0" y="0"/>
          <a:chExt cx="0" cy="0"/>
        </a:xfrm>
      </p:grpSpPr>
      <p:sp>
        <p:nvSpPr>
          <p:cNvPr id="7" name="文本框 6"/>
          <p:cNvSpPr txBox="1"/>
          <p:nvPr userDrawn="1"/>
        </p:nvSpPr>
        <p:spPr>
          <a:xfrm>
            <a:off x="1652955" y="1169378"/>
            <a:ext cx="9024281" cy="2953385"/>
          </a:xfrm>
          <a:prstGeom prst="rect">
            <a:avLst/>
          </a:prstGeom>
          <a:noFill/>
        </p:spPr>
        <p:txBody>
          <a:bodyPr wrap="square" rtlCol="0">
            <a:spAutoFit/>
          </a:bodyPr>
          <a:lstStyle/>
          <a:p>
            <a:pPr algn="ctr">
              <a:lnSpc>
                <a:spcPct val="150000"/>
              </a:lnSpc>
            </a:pPr>
            <a:r>
              <a:rPr lang="zh-CN" altLang="en-US" sz="2800" b="1" dirty="0">
                <a:solidFill>
                  <a:schemeClr val="accent3"/>
                </a:solidFill>
                <a:latin typeface="微软雅黑" panose="020B0503020204020204" pitchFamily="34" charset="-122"/>
                <a:ea typeface="微软雅黑" panose="020B0503020204020204" pitchFamily="34" charset="-122"/>
              </a:rPr>
              <a:t>版权声明</a:t>
            </a:r>
          </a:p>
          <a:p>
            <a:pPr algn="just">
              <a:lnSpc>
                <a:spcPct val="150000"/>
              </a:lnSpc>
            </a:pPr>
            <a:endParaRPr lang="zh-CN" altLang="en-US" sz="1200" dirty="0">
              <a:solidFill>
                <a:schemeClr val="accent3"/>
              </a:solidFill>
              <a:latin typeface="微软雅黑" panose="020B0503020204020204" pitchFamily="34" charset="-122"/>
              <a:ea typeface="微软雅黑" panose="020B0503020204020204" pitchFamily="34" charset="-122"/>
            </a:endParaRPr>
          </a:p>
          <a:p>
            <a:pPr algn="just">
              <a:lnSpc>
                <a:spcPct val="150000"/>
              </a:lnSpc>
            </a:pPr>
            <a:r>
              <a:rPr lang="zh-CN" altLang="en-US" sz="1200" dirty="0">
                <a:solidFill>
                  <a:schemeClr val="accent3"/>
                </a:solidFill>
                <a:latin typeface="微软雅黑" panose="020B0503020204020204" pitchFamily="34" charset="-122"/>
                <a:ea typeface="微软雅黑" panose="020B0503020204020204" pitchFamily="34" charset="-122"/>
              </a:rPr>
              <a:t>感谢您下载觅知网平台上提供的</a:t>
            </a:r>
            <a:r>
              <a:rPr lang="en-US" altLang="zh-CN" sz="1200" dirty="0">
                <a:solidFill>
                  <a:schemeClr val="accent3"/>
                </a:solidFill>
                <a:latin typeface="微软雅黑" panose="020B0503020204020204" pitchFamily="34" charset="-122"/>
                <a:ea typeface="微软雅黑" panose="020B0503020204020204" pitchFamily="34" charset="-122"/>
              </a:rPr>
              <a:t>PPT</a:t>
            </a:r>
            <a:r>
              <a:rPr lang="zh-CN" altLang="en-US" sz="1200" dirty="0">
                <a:solidFill>
                  <a:schemeClr val="accent3"/>
                </a:solidFill>
                <a:latin typeface="微软雅黑" panose="020B0503020204020204" pitchFamily="34" charset="-122"/>
                <a:ea typeface="微软雅黑" panose="020B0503020204020204" pitchFamily="34" charset="-122"/>
              </a:rPr>
              <a:t>作品，为了您和觅知网以及原创作者的利益，请勿复制、传播、销售，否则将承担法律责任！觅知网将对作品进行维权，按照传播下载次数进行十倍的索取赔偿！</a:t>
            </a:r>
            <a:endParaRPr lang="en-US" altLang="zh-CN" sz="1200" dirty="0">
              <a:solidFill>
                <a:schemeClr val="accent3"/>
              </a:solidFill>
              <a:latin typeface="微软雅黑" panose="020B0503020204020204" pitchFamily="34" charset="-122"/>
              <a:ea typeface="微软雅黑" panose="020B0503020204020204" pitchFamily="34" charset="-122"/>
            </a:endParaRPr>
          </a:p>
          <a:p>
            <a:pPr algn="just">
              <a:lnSpc>
                <a:spcPct val="150000"/>
              </a:lnSpc>
            </a:pPr>
            <a:endParaRPr lang="zh-CN" altLang="en-US" sz="1200" dirty="0">
              <a:solidFill>
                <a:schemeClr val="accent3"/>
              </a:solidFill>
              <a:latin typeface="微软雅黑" panose="020B0503020204020204" pitchFamily="34" charset="-122"/>
              <a:ea typeface="微软雅黑" panose="020B0503020204020204" pitchFamily="34" charset="-122"/>
            </a:endParaRPr>
          </a:p>
          <a:p>
            <a:pPr algn="just">
              <a:lnSpc>
                <a:spcPct val="150000"/>
              </a:lnSpc>
            </a:pPr>
            <a:r>
              <a:rPr lang="en-US" altLang="zh-CN" sz="1200" dirty="0">
                <a:solidFill>
                  <a:schemeClr val="accent3"/>
                </a:solidFill>
                <a:latin typeface="微软雅黑" panose="020B0503020204020204" pitchFamily="34" charset="-122"/>
                <a:ea typeface="微软雅黑" panose="020B0503020204020204" pitchFamily="34" charset="-122"/>
              </a:rPr>
              <a:t>1.</a:t>
            </a:r>
            <a:r>
              <a:rPr lang="zh-CN" altLang="en-US" sz="1200" dirty="0">
                <a:solidFill>
                  <a:schemeClr val="accent3"/>
                </a:solidFill>
                <a:latin typeface="微软雅黑" panose="020B0503020204020204" pitchFamily="34" charset="-122"/>
                <a:ea typeface="微软雅黑" panose="020B0503020204020204" pitchFamily="34" charset="-122"/>
              </a:rPr>
              <a:t>在觅知网出售的</a:t>
            </a:r>
            <a:r>
              <a:rPr lang="en-US" altLang="zh-CN" sz="1200" dirty="0">
                <a:solidFill>
                  <a:schemeClr val="accent3"/>
                </a:solidFill>
                <a:latin typeface="微软雅黑" panose="020B0503020204020204" pitchFamily="34" charset="-122"/>
                <a:ea typeface="微软雅黑" panose="020B0503020204020204" pitchFamily="34" charset="-122"/>
              </a:rPr>
              <a:t>PPT</a:t>
            </a:r>
            <a:r>
              <a:rPr lang="zh-CN" altLang="en-US" sz="1200" dirty="0">
                <a:solidFill>
                  <a:schemeClr val="accent3"/>
                </a:solidFill>
                <a:latin typeface="微软雅黑" panose="020B0503020204020204" pitchFamily="34" charset="-122"/>
                <a:ea typeface="微软雅黑" panose="020B0503020204020204" pitchFamily="34" charset="-122"/>
              </a:rPr>
              <a:t>模板是免版税类（</a:t>
            </a:r>
            <a:r>
              <a:rPr lang="en-US" altLang="zh-CN" sz="1200" dirty="0">
                <a:solidFill>
                  <a:schemeClr val="accent3"/>
                </a:solidFill>
                <a:latin typeface="微软雅黑" panose="020B0503020204020204" pitchFamily="34" charset="-122"/>
                <a:ea typeface="微软雅黑" panose="020B0503020204020204" pitchFamily="34" charset="-122"/>
              </a:rPr>
              <a:t>RF</a:t>
            </a:r>
            <a:r>
              <a:rPr lang="zh-CN" altLang="en-US" sz="1200" dirty="0">
                <a:solidFill>
                  <a:schemeClr val="accent3"/>
                </a:solidFill>
                <a:latin typeface="微软雅黑" panose="020B0503020204020204" pitchFamily="34" charset="-122"/>
                <a:ea typeface="微软雅黑" panose="020B0503020204020204" pitchFamily="34" charset="-122"/>
              </a:rPr>
              <a:t>：</a:t>
            </a:r>
            <a:r>
              <a:rPr lang="en-US" altLang="zh-CN" sz="1200" dirty="0">
                <a:solidFill>
                  <a:schemeClr val="accent3"/>
                </a:solidFill>
                <a:latin typeface="微软雅黑" panose="020B0503020204020204" pitchFamily="34" charset="-122"/>
                <a:ea typeface="微软雅黑" panose="020B0503020204020204" pitchFamily="34" charset="-122"/>
              </a:rPr>
              <a:t>Royalty-Free</a:t>
            </a:r>
            <a:r>
              <a:rPr lang="zh-CN" altLang="en-US" sz="1200" dirty="0">
                <a:solidFill>
                  <a:schemeClr val="accent3"/>
                </a:solidFill>
                <a:latin typeface="微软雅黑" panose="020B0503020204020204" pitchFamily="34" charset="-122"/>
                <a:ea typeface="微软雅黑" panose="020B0503020204020204" pitchFamily="34" charset="-122"/>
              </a:rPr>
              <a:t>）正版受</a:t>
            </a:r>
            <a:r>
              <a:rPr lang="en-US" altLang="zh-CN" sz="1200" dirty="0">
                <a:solidFill>
                  <a:schemeClr val="accent3"/>
                </a:solidFill>
                <a:latin typeface="微软雅黑" panose="020B0503020204020204" pitchFamily="34" charset="-122"/>
                <a:ea typeface="微软雅黑" panose="020B0503020204020204" pitchFamily="34" charset="-122"/>
              </a:rPr>
              <a:t>《</a:t>
            </a:r>
            <a:r>
              <a:rPr lang="zh-CN" altLang="en-US" sz="1200" dirty="0">
                <a:solidFill>
                  <a:schemeClr val="accent3"/>
                </a:solidFill>
                <a:latin typeface="微软雅黑" panose="020B0503020204020204" pitchFamily="34" charset="-122"/>
                <a:ea typeface="微软雅黑" panose="020B0503020204020204" pitchFamily="34" charset="-122"/>
              </a:rPr>
              <a:t>中国人民共和国著作法</a:t>
            </a:r>
            <a:r>
              <a:rPr lang="en-US" altLang="zh-CN" sz="1200" dirty="0">
                <a:solidFill>
                  <a:schemeClr val="accent3"/>
                </a:solidFill>
                <a:latin typeface="微软雅黑" panose="020B0503020204020204" pitchFamily="34" charset="-122"/>
                <a:ea typeface="微软雅黑" panose="020B0503020204020204" pitchFamily="34" charset="-122"/>
              </a:rPr>
              <a:t>》</a:t>
            </a:r>
            <a:r>
              <a:rPr lang="zh-CN" altLang="en-US" sz="1200" dirty="0">
                <a:solidFill>
                  <a:schemeClr val="accent3"/>
                </a:solidFill>
                <a:latin typeface="微软雅黑" panose="020B0503020204020204" pitchFamily="34" charset="-122"/>
                <a:ea typeface="微软雅黑" panose="020B0503020204020204" pitchFamily="34" charset="-122"/>
              </a:rPr>
              <a:t>和</a:t>
            </a:r>
            <a:r>
              <a:rPr lang="en-US" altLang="zh-CN" sz="1200" dirty="0">
                <a:solidFill>
                  <a:schemeClr val="accent3"/>
                </a:solidFill>
                <a:latin typeface="微软雅黑" panose="020B0503020204020204" pitchFamily="34" charset="-122"/>
                <a:ea typeface="微软雅黑" panose="020B0503020204020204" pitchFamily="34" charset="-122"/>
              </a:rPr>
              <a:t>《</a:t>
            </a:r>
            <a:r>
              <a:rPr lang="zh-CN" altLang="en-US" sz="1200" dirty="0">
                <a:solidFill>
                  <a:schemeClr val="accent3"/>
                </a:solidFill>
                <a:latin typeface="微软雅黑" panose="020B0503020204020204" pitchFamily="34" charset="-122"/>
                <a:ea typeface="微软雅黑" panose="020B0503020204020204" pitchFamily="34" charset="-122"/>
              </a:rPr>
              <a:t>世界版权公约</a:t>
            </a:r>
            <a:r>
              <a:rPr lang="en-US" altLang="zh-CN" sz="1200" dirty="0">
                <a:solidFill>
                  <a:schemeClr val="accent3"/>
                </a:solidFill>
                <a:latin typeface="微软雅黑" panose="020B0503020204020204" pitchFamily="34" charset="-122"/>
                <a:ea typeface="微软雅黑" panose="020B0503020204020204" pitchFamily="34" charset="-122"/>
              </a:rPr>
              <a:t>》</a:t>
            </a:r>
            <a:r>
              <a:rPr lang="zh-CN" altLang="en-US" sz="1200" dirty="0">
                <a:solidFill>
                  <a:schemeClr val="accent3"/>
                </a:solidFill>
                <a:latin typeface="微软雅黑" panose="020B0503020204020204" pitchFamily="34" charset="-122"/>
                <a:ea typeface="微软雅黑" panose="020B0503020204020204" pitchFamily="34" charset="-122"/>
              </a:rPr>
              <a:t>的保护，作品的所有权、版权和著作权归觅知网所有，您下载的是</a:t>
            </a:r>
            <a:r>
              <a:rPr lang="en-US" altLang="zh-CN" sz="1200" dirty="0">
                <a:solidFill>
                  <a:schemeClr val="accent3"/>
                </a:solidFill>
                <a:latin typeface="微软雅黑" panose="020B0503020204020204" pitchFamily="34" charset="-122"/>
                <a:ea typeface="微软雅黑" panose="020B0503020204020204" pitchFamily="34" charset="-122"/>
              </a:rPr>
              <a:t>PPT</a:t>
            </a:r>
            <a:r>
              <a:rPr lang="zh-CN" altLang="en-US" sz="1200" dirty="0">
                <a:solidFill>
                  <a:schemeClr val="accent3"/>
                </a:solidFill>
                <a:latin typeface="微软雅黑" panose="020B0503020204020204" pitchFamily="34" charset="-122"/>
                <a:ea typeface="微软雅黑" panose="020B0503020204020204" pitchFamily="34" charset="-122"/>
              </a:rPr>
              <a:t>模板素材的使用权。</a:t>
            </a:r>
          </a:p>
          <a:p>
            <a:pPr algn="just">
              <a:lnSpc>
                <a:spcPct val="150000"/>
              </a:lnSpc>
            </a:pPr>
            <a:r>
              <a:rPr lang="en-US" altLang="zh-CN" sz="1200" dirty="0">
                <a:solidFill>
                  <a:schemeClr val="accent3"/>
                </a:solidFill>
                <a:latin typeface="微软雅黑" panose="020B0503020204020204" pitchFamily="34" charset="-122"/>
                <a:ea typeface="微软雅黑" panose="020B0503020204020204" pitchFamily="34" charset="-122"/>
              </a:rPr>
              <a:t>2.</a:t>
            </a:r>
            <a:r>
              <a:rPr lang="zh-CN" altLang="en-US" sz="1200" dirty="0">
                <a:solidFill>
                  <a:schemeClr val="accent3"/>
                </a:solidFill>
                <a:latin typeface="微软雅黑" panose="020B0503020204020204" pitchFamily="34" charset="-122"/>
                <a:ea typeface="微软雅黑" panose="020B0503020204020204" pitchFamily="34" charset="-122"/>
              </a:rPr>
              <a:t>不得将觅知网的</a:t>
            </a:r>
            <a:r>
              <a:rPr lang="en-US" altLang="zh-CN" sz="1200" dirty="0">
                <a:solidFill>
                  <a:schemeClr val="accent3"/>
                </a:solidFill>
                <a:latin typeface="微软雅黑" panose="020B0503020204020204" pitchFamily="34" charset="-122"/>
                <a:ea typeface="微软雅黑" panose="020B0503020204020204" pitchFamily="34" charset="-122"/>
              </a:rPr>
              <a:t>PPT</a:t>
            </a:r>
            <a:r>
              <a:rPr lang="zh-CN" altLang="en-US" sz="1200" dirty="0">
                <a:solidFill>
                  <a:schemeClr val="accent3"/>
                </a:solidFill>
                <a:latin typeface="微软雅黑" panose="020B0503020204020204" pitchFamily="34" charset="-122"/>
                <a:ea typeface="微软雅黑" panose="020B0503020204020204" pitchFamily="34" charset="-122"/>
              </a:rPr>
              <a:t>模板、</a:t>
            </a:r>
            <a:r>
              <a:rPr lang="en-US" altLang="zh-CN" sz="1200" dirty="0">
                <a:solidFill>
                  <a:schemeClr val="accent3"/>
                </a:solidFill>
                <a:latin typeface="微软雅黑" panose="020B0503020204020204" pitchFamily="34" charset="-122"/>
                <a:ea typeface="微软雅黑" panose="020B0503020204020204" pitchFamily="34" charset="-122"/>
              </a:rPr>
              <a:t>PPT</a:t>
            </a:r>
            <a:r>
              <a:rPr lang="zh-CN" altLang="en-US" sz="1200" dirty="0">
                <a:solidFill>
                  <a:schemeClr val="accent3"/>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p>
        </p:txBody>
      </p:sp>
    </p:spTree>
    <p:extLst>
      <p:ext uri="{BB962C8B-B14F-4D97-AF65-F5344CB8AC3E}">
        <p14:creationId xmlns:p14="http://schemas.microsoft.com/office/powerpoint/2010/main" val="856106988"/>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2F1E5959-8E43-8A41-8173-2AF4159E3A76}" type="datetimeFigureOut">
              <a:rPr kumimoji="1" lang="zh-CN" altLang="en-US" smtClean="0"/>
              <a:t>2021/9/14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7FA4700E-A3D0-1040-96D2-6ADDAA04C363}" type="slidenum">
              <a:rPr kumimoji="1" lang="zh-CN" altLang="en-US" smtClean="0"/>
              <a:t>‹#›</a:t>
            </a:fld>
            <a:endParaRPr kumimoji="1" lang="zh-CN" altLang="en-US"/>
          </a:p>
        </p:txBody>
      </p:sp>
    </p:spTree>
    <p:extLst>
      <p:ext uri="{BB962C8B-B14F-4D97-AF65-F5344CB8AC3E}">
        <p14:creationId xmlns:p14="http://schemas.microsoft.com/office/powerpoint/2010/main" val="449712416"/>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2F1E5959-8E43-8A41-8173-2AF4159E3A76}" type="datetimeFigureOut">
              <a:rPr kumimoji="1" lang="zh-CN" altLang="en-US" smtClean="0"/>
              <a:t>2021/9/14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7FA4700E-A3D0-1040-96D2-6ADDAA04C363}" type="slidenum">
              <a:rPr kumimoji="1" lang="zh-CN" altLang="en-US" smtClean="0"/>
              <a:t>‹#›</a:t>
            </a:fld>
            <a:endParaRPr kumimoji="1" lang="zh-CN" altLang="en-US"/>
          </a:p>
        </p:txBody>
      </p:sp>
    </p:spTree>
    <p:extLst>
      <p:ext uri="{BB962C8B-B14F-4D97-AF65-F5344CB8AC3E}">
        <p14:creationId xmlns:p14="http://schemas.microsoft.com/office/powerpoint/2010/main" val="1321621919"/>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2F1E5959-8E43-8A41-8173-2AF4159E3A76}" type="datetimeFigureOut">
              <a:rPr kumimoji="1" lang="zh-CN" altLang="en-US" smtClean="0"/>
              <a:t>2021/9/14</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7FA4700E-A3D0-1040-96D2-6ADDAA04C363}" type="slidenum">
              <a:rPr kumimoji="1" lang="zh-CN" altLang="en-US" smtClean="0"/>
              <a:t>‹#›</a:t>
            </a:fld>
            <a:endParaRPr kumimoji="1" lang="zh-CN" altLang="en-US"/>
          </a:p>
        </p:txBody>
      </p:sp>
    </p:spTree>
    <p:extLst>
      <p:ext uri="{BB962C8B-B14F-4D97-AF65-F5344CB8AC3E}">
        <p14:creationId xmlns:p14="http://schemas.microsoft.com/office/powerpoint/2010/main" val="1076231712"/>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2F1E5959-8E43-8A41-8173-2AF4159E3A76}" type="datetimeFigureOut">
              <a:rPr kumimoji="1" lang="zh-CN" altLang="en-US" smtClean="0"/>
              <a:t>2021/9/14</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7FA4700E-A3D0-1040-96D2-6ADDAA04C363}" type="slidenum">
              <a:rPr kumimoji="1" lang="zh-CN" altLang="en-US" smtClean="0"/>
              <a:t>‹#›</a:t>
            </a:fld>
            <a:endParaRPr kumimoji="1" lang="zh-CN" altLang="en-US"/>
          </a:p>
        </p:txBody>
      </p:sp>
    </p:spTree>
    <p:extLst>
      <p:ext uri="{BB962C8B-B14F-4D97-AF65-F5344CB8AC3E}">
        <p14:creationId xmlns:p14="http://schemas.microsoft.com/office/powerpoint/2010/main" val="2119108550"/>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F1E5959-8E43-8A41-8173-2AF4159E3A76}" type="datetimeFigureOut">
              <a:rPr kumimoji="1" lang="zh-CN" altLang="en-US" smtClean="0"/>
              <a:t>2021/9/14</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7FA4700E-A3D0-1040-96D2-6ADDAA04C363}" type="slidenum">
              <a:rPr kumimoji="1" lang="zh-CN" altLang="en-US" smtClean="0"/>
              <a:t>‹#›</a:t>
            </a:fld>
            <a:endParaRPr kumimoji="1" lang="zh-CN" altLang="en-US"/>
          </a:p>
        </p:txBody>
      </p:sp>
    </p:spTree>
    <p:extLst>
      <p:ext uri="{BB962C8B-B14F-4D97-AF65-F5344CB8AC3E}">
        <p14:creationId xmlns:p14="http://schemas.microsoft.com/office/powerpoint/2010/main" val="1988598002"/>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2F1E5959-8E43-8A41-8173-2AF4159E3A76}" type="datetimeFigureOut">
              <a:rPr kumimoji="1" lang="zh-CN" altLang="en-US" smtClean="0"/>
              <a:t>2021/9/14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7FA4700E-A3D0-1040-96D2-6ADDAA04C363}" type="slidenum">
              <a:rPr kumimoji="1" lang="zh-CN" altLang="en-US" smtClean="0"/>
              <a:t>‹#›</a:t>
            </a:fld>
            <a:endParaRPr kumimoji="1" lang="zh-CN" altLang="en-US"/>
          </a:p>
        </p:txBody>
      </p:sp>
    </p:spTree>
    <p:extLst>
      <p:ext uri="{BB962C8B-B14F-4D97-AF65-F5344CB8AC3E}">
        <p14:creationId xmlns:p14="http://schemas.microsoft.com/office/powerpoint/2010/main" val="1078621353"/>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2F1E5959-8E43-8A41-8173-2AF4159E3A76}" type="datetimeFigureOut">
              <a:rPr kumimoji="1" lang="zh-CN" altLang="en-US" smtClean="0"/>
              <a:t>2021/9/14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7FA4700E-A3D0-1040-96D2-6ADDAA04C363}" type="slidenum">
              <a:rPr kumimoji="1" lang="zh-CN" altLang="en-US" smtClean="0"/>
              <a:t>‹#›</a:t>
            </a:fld>
            <a:endParaRPr kumimoji="1" lang="zh-CN" altLang="en-US"/>
          </a:p>
        </p:txBody>
      </p:sp>
    </p:spTree>
    <p:extLst>
      <p:ext uri="{BB962C8B-B14F-4D97-AF65-F5344CB8AC3E}">
        <p14:creationId xmlns:p14="http://schemas.microsoft.com/office/powerpoint/2010/main" val="1479615544"/>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E5959-8E43-8A41-8173-2AF4159E3A76}" type="datetimeFigureOut">
              <a:rPr kumimoji="1" lang="zh-CN" altLang="en-US" smtClean="0"/>
              <a:t>2021/9/14</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A4700E-A3D0-1040-96D2-6ADDAA04C363}" type="slidenum">
              <a:rPr kumimoji="1" lang="zh-CN" altLang="en-US" smtClean="0"/>
              <a:t>‹#›</a:t>
            </a:fld>
            <a:endParaRPr kumimoji="1" lang="zh-CN" altLang="en-US"/>
          </a:p>
        </p:txBody>
      </p:sp>
    </p:spTree>
    <p:extLst>
      <p:ext uri="{BB962C8B-B14F-4D97-AF65-F5344CB8AC3E}">
        <p14:creationId xmlns:p14="http://schemas.microsoft.com/office/powerpoint/2010/main" val="2021807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Freeform 5"/>
          <p:cNvSpPr>
            <a:spLocks/>
          </p:cNvSpPr>
          <p:nvPr/>
        </p:nvSpPr>
        <p:spPr bwMode="auto">
          <a:xfrm>
            <a:off x="231954" y="1373747"/>
            <a:ext cx="4384235" cy="3877843"/>
          </a:xfrm>
          <a:custGeom>
            <a:avLst/>
            <a:gdLst>
              <a:gd name="T0" fmla="*/ 2277 w 2277"/>
              <a:gd name="T1" fmla="*/ 2014 h 2014"/>
              <a:gd name="T2" fmla="*/ 1061 w 2277"/>
              <a:gd name="T3" fmla="*/ 2014 h 2014"/>
              <a:gd name="T4" fmla="*/ 0 w 2277"/>
              <a:gd name="T5" fmla="*/ 0 h 2014"/>
              <a:gd name="T6" fmla="*/ 1217 w 2277"/>
              <a:gd name="T7" fmla="*/ 0 h 2014"/>
              <a:gd name="T8" fmla="*/ 2277 w 2277"/>
              <a:gd name="T9" fmla="*/ 2014 h 2014"/>
            </a:gdLst>
            <a:ahLst/>
            <a:cxnLst>
              <a:cxn ang="0">
                <a:pos x="T0" y="T1"/>
              </a:cxn>
              <a:cxn ang="0">
                <a:pos x="T2" y="T3"/>
              </a:cxn>
              <a:cxn ang="0">
                <a:pos x="T4" y="T5"/>
              </a:cxn>
              <a:cxn ang="0">
                <a:pos x="T6" y="T7"/>
              </a:cxn>
              <a:cxn ang="0">
                <a:pos x="T8" y="T9"/>
              </a:cxn>
            </a:cxnLst>
            <a:rect l="0" t="0" r="r" b="b"/>
            <a:pathLst>
              <a:path w="2277" h="2014">
                <a:moveTo>
                  <a:pt x="2277" y="2014"/>
                </a:moveTo>
                <a:lnTo>
                  <a:pt x="1061" y="2014"/>
                </a:lnTo>
                <a:lnTo>
                  <a:pt x="0" y="0"/>
                </a:lnTo>
                <a:lnTo>
                  <a:pt x="1217" y="0"/>
                </a:lnTo>
                <a:lnTo>
                  <a:pt x="2277" y="2014"/>
                </a:lnTo>
                <a:close/>
              </a:path>
            </a:pathLst>
          </a:custGeom>
          <a:solidFill>
            <a:schemeClr val="accent4">
              <a:lumMod val="50000"/>
            </a:schemeClr>
          </a:solidFill>
          <a:ln>
            <a:noFill/>
          </a:ln>
        </p:spPr>
        <p:txBody>
          <a:bodyPr vert="horz" wrap="square" lIns="128580" tIns="64290" rIns="128580" bIns="64290" numCol="1" anchor="t" anchorCtr="0" compatLnSpc="1">
            <a:prstTxWarp prst="textNoShape">
              <a:avLst/>
            </a:prstTxWarp>
          </a:bodyPr>
          <a:lstStyle/>
          <a:p>
            <a:endParaRPr lang="zh-CN" altLang="en-US"/>
          </a:p>
        </p:txBody>
      </p:sp>
      <p:sp>
        <p:nvSpPr>
          <p:cNvPr id="17" name="Rectangle 6"/>
          <p:cNvSpPr>
            <a:spLocks noChangeArrowheads="1"/>
          </p:cNvSpPr>
          <p:nvPr/>
        </p:nvSpPr>
        <p:spPr bwMode="auto">
          <a:xfrm>
            <a:off x="0" y="1873572"/>
            <a:ext cx="12191648" cy="3123070"/>
          </a:xfrm>
          <a:prstGeom prst="rect">
            <a:avLst/>
          </a:prstGeom>
          <a:solidFill>
            <a:srgbClr val="0076C5"/>
          </a:solidFill>
          <a:ln>
            <a:noFill/>
          </a:ln>
        </p:spPr>
        <p:txBody>
          <a:bodyPr vert="horz" wrap="square" lIns="128580" tIns="64290" rIns="128580" bIns="64290" numCol="1" anchor="t" anchorCtr="0" compatLnSpc="1">
            <a:prstTxWarp prst="textNoShape">
              <a:avLst/>
            </a:prstTxWarp>
          </a:bodyPr>
          <a:lstStyle/>
          <a:p>
            <a:endParaRPr lang="zh-CN" altLang="en-US"/>
          </a:p>
        </p:txBody>
      </p:sp>
      <p:sp>
        <p:nvSpPr>
          <p:cNvPr id="21" name="Freeform 7"/>
          <p:cNvSpPr>
            <a:spLocks/>
          </p:cNvSpPr>
          <p:nvPr/>
        </p:nvSpPr>
        <p:spPr bwMode="auto">
          <a:xfrm>
            <a:off x="-21529" y="1359530"/>
            <a:ext cx="2597424" cy="3500457"/>
          </a:xfrm>
          <a:custGeom>
            <a:avLst/>
            <a:gdLst>
              <a:gd name="T0" fmla="*/ 1349 w 1349"/>
              <a:gd name="T1" fmla="*/ 0 h 1818"/>
              <a:gd name="T2" fmla="*/ 0 w 1349"/>
              <a:gd name="T3" fmla="*/ 1818 h 1818"/>
              <a:gd name="T4" fmla="*/ 0 w 1349"/>
              <a:gd name="T5" fmla="*/ 0 h 1818"/>
              <a:gd name="T6" fmla="*/ 1349 w 1349"/>
              <a:gd name="T7" fmla="*/ 0 h 1818"/>
            </a:gdLst>
            <a:ahLst/>
            <a:cxnLst>
              <a:cxn ang="0">
                <a:pos x="T0" y="T1"/>
              </a:cxn>
              <a:cxn ang="0">
                <a:pos x="T2" y="T3"/>
              </a:cxn>
              <a:cxn ang="0">
                <a:pos x="T4" y="T5"/>
              </a:cxn>
              <a:cxn ang="0">
                <a:pos x="T6" y="T7"/>
              </a:cxn>
            </a:cxnLst>
            <a:rect l="0" t="0" r="r" b="b"/>
            <a:pathLst>
              <a:path w="1349" h="1818">
                <a:moveTo>
                  <a:pt x="1349" y="0"/>
                </a:moveTo>
                <a:lnTo>
                  <a:pt x="0" y="1818"/>
                </a:lnTo>
                <a:lnTo>
                  <a:pt x="0" y="0"/>
                </a:lnTo>
                <a:lnTo>
                  <a:pt x="1349" y="0"/>
                </a:lnTo>
                <a:close/>
              </a:path>
            </a:pathLst>
          </a:custGeom>
          <a:solidFill>
            <a:schemeClr val="accent4"/>
          </a:solidFill>
          <a:ln>
            <a:noFill/>
          </a:ln>
        </p:spPr>
        <p:txBody>
          <a:bodyPr vert="horz" wrap="square" lIns="128580" tIns="64290" rIns="128580" bIns="64290" numCol="1" anchor="t" anchorCtr="0" compatLnSpc="1">
            <a:prstTxWarp prst="textNoShape">
              <a:avLst/>
            </a:prstTxWarp>
          </a:bodyPr>
          <a:lstStyle/>
          <a:p>
            <a:endParaRPr lang="zh-CN" altLang="en-US"/>
          </a:p>
        </p:txBody>
      </p:sp>
      <p:sp>
        <p:nvSpPr>
          <p:cNvPr id="22" name="Freeform 8"/>
          <p:cNvSpPr>
            <a:spLocks/>
          </p:cNvSpPr>
          <p:nvPr/>
        </p:nvSpPr>
        <p:spPr bwMode="auto">
          <a:xfrm>
            <a:off x="2352049" y="4486809"/>
            <a:ext cx="3004045" cy="779013"/>
          </a:xfrm>
          <a:custGeom>
            <a:avLst/>
            <a:gdLst>
              <a:gd name="T0" fmla="*/ 446 w 1793"/>
              <a:gd name="T1" fmla="*/ 0 h 616"/>
              <a:gd name="T2" fmla="*/ 0 w 1793"/>
              <a:gd name="T3" fmla="*/ 616 h 616"/>
              <a:gd name="T4" fmla="*/ 1347 w 1793"/>
              <a:gd name="T5" fmla="*/ 616 h 616"/>
              <a:gd name="T6" fmla="*/ 1793 w 1793"/>
              <a:gd name="T7" fmla="*/ 0 h 616"/>
              <a:gd name="T8" fmla="*/ 446 w 1793"/>
              <a:gd name="T9" fmla="*/ 0 h 616"/>
            </a:gdLst>
            <a:ahLst/>
            <a:cxnLst>
              <a:cxn ang="0">
                <a:pos x="T0" y="T1"/>
              </a:cxn>
              <a:cxn ang="0">
                <a:pos x="T2" y="T3"/>
              </a:cxn>
              <a:cxn ang="0">
                <a:pos x="T4" y="T5"/>
              </a:cxn>
              <a:cxn ang="0">
                <a:pos x="T6" y="T7"/>
              </a:cxn>
              <a:cxn ang="0">
                <a:pos x="T8" y="T9"/>
              </a:cxn>
            </a:cxnLst>
            <a:rect l="0" t="0" r="r" b="b"/>
            <a:pathLst>
              <a:path w="1793" h="616">
                <a:moveTo>
                  <a:pt x="446" y="0"/>
                </a:moveTo>
                <a:lnTo>
                  <a:pt x="0" y="616"/>
                </a:lnTo>
                <a:lnTo>
                  <a:pt x="1347" y="616"/>
                </a:lnTo>
                <a:lnTo>
                  <a:pt x="1793" y="0"/>
                </a:lnTo>
                <a:lnTo>
                  <a:pt x="446" y="0"/>
                </a:lnTo>
                <a:close/>
              </a:path>
            </a:pathLst>
          </a:custGeom>
          <a:solidFill>
            <a:schemeClr val="accent4"/>
          </a:solidFill>
          <a:ln>
            <a:noFill/>
          </a:ln>
        </p:spPr>
        <p:txBody>
          <a:bodyPr vert="horz" wrap="square" lIns="128580" tIns="64290" rIns="128580" bIns="64290" numCol="1" anchor="t" anchorCtr="0" compatLnSpc="1">
            <a:prstTxWarp prst="textNoShape">
              <a:avLst/>
            </a:prstTxWarp>
          </a:bodyPr>
          <a:lstStyle/>
          <a:p>
            <a:endParaRPr lang="zh-CN" altLang="en-US"/>
          </a:p>
        </p:txBody>
      </p:sp>
      <p:sp>
        <p:nvSpPr>
          <p:cNvPr id="26" name="文本框 25"/>
          <p:cNvSpPr txBox="1"/>
          <p:nvPr/>
        </p:nvSpPr>
        <p:spPr>
          <a:xfrm>
            <a:off x="3476623" y="2463428"/>
            <a:ext cx="7879080" cy="1015663"/>
          </a:xfrm>
          <a:prstGeom prst="rect">
            <a:avLst/>
          </a:prstGeom>
          <a:noFill/>
        </p:spPr>
        <p:txBody>
          <a:bodyPr wrap="none" rtlCol="0">
            <a:spAutoFit/>
          </a:bodyPr>
          <a:lstStyle/>
          <a:p>
            <a:r>
              <a:rPr kumimoji="1" lang="zh-CN" altLang="en-US" sz="6000" b="1" dirty="0">
                <a:solidFill>
                  <a:schemeClr val="bg1"/>
                </a:solidFill>
                <a:effectLst>
                  <a:outerShdw blurRad="63500" sx="102000" sy="102000" algn="ctr" rotWithShape="0">
                    <a:prstClr val="black">
                      <a:alpha val="20000"/>
                    </a:prstClr>
                  </a:outerShdw>
                </a:effectLst>
                <a:latin typeface="微软雅黑" panose="020B0503020204020204" pitchFamily="34" charset="-122"/>
                <a:ea typeface="微软雅黑" panose="020B0503020204020204" pitchFamily="34" charset="-122"/>
                <a:cs typeface="PangMenZhengDao" charset="-122"/>
              </a:rPr>
              <a:t>卫生监督在线学习系统</a:t>
            </a:r>
          </a:p>
        </p:txBody>
      </p:sp>
      <p:sp>
        <p:nvSpPr>
          <p:cNvPr id="27" name="双大括号 26"/>
          <p:cNvSpPr/>
          <p:nvPr/>
        </p:nvSpPr>
        <p:spPr>
          <a:xfrm>
            <a:off x="5743399" y="3619694"/>
            <a:ext cx="2728908" cy="412407"/>
          </a:xfrm>
          <a:prstGeom prst="bracePair">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28" name="文本框 27"/>
          <p:cNvSpPr txBox="1"/>
          <p:nvPr/>
        </p:nvSpPr>
        <p:spPr>
          <a:xfrm>
            <a:off x="5814046" y="3587055"/>
            <a:ext cx="2658261" cy="461665"/>
          </a:xfrm>
          <a:prstGeom prst="rect">
            <a:avLst/>
          </a:prstGeom>
          <a:noFill/>
        </p:spPr>
        <p:txBody>
          <a:bodyPr wrap="square" rtlCol="0">
            <a:spAutoFit/>
          </a:bodyPr>
          <a:lstStyle/>
          <a:p>
            <a:pPr algn="dist"/>
            <a:r>
              <a:rPr kumimoji="1" lang="zh-CN" altLang="en-US" sz="2400" dirty="0">
                <a:solidFill>
                  <a:schemeClr val="bg1"/>
                </a:solidFill>
              </a:rPr>
              <a:t>操作手册</a:t>
            </a:r>
          </a:p>
        </p:txBody>
      </p:sp>
      <p:cxnSp>
        <p:nvCxnSpPr>
          <p:cNvPr id="29" name="直接连接符 3"/>
          <p:cNvCxnSpPr/>
          <p:nvPr/>
        </p:nvCxnSpPr>
        <p:spPr>
          <a:xfrm>
            <a:off x="3518115" y="752528"/>
            <a:ext cx="8673885"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5"/>
          <p:cNvCxnSpPr/>
          <p:nvPr/>
        </p:nvCxnSpPr>
        <p:spPr>
          <a:xfrm>
            <a:off x="4711485" y="1061270"/>
            <a:ext cx="748051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直接连接符 7"/>
          <p:cNvCxnSpPr/>
          <p:nvPr/>
        </p:nvCxnSpPr>
        <p:spPr>
          <a:xfrm>
            <a:off x="6096000" y="1370012"/>
            <a:ext cx="6096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6" name="Freeform: Shape 60"/>
          <p:cNvSpPr>
            <a:spLocks/>
          </p:cNvSpPr>
          <p:nvPr/>
        </p:nvSpPr>
        <p:spPr bwMode="auto">
          <a:xfrm>
            <a:off x="9453698" y="5970946"/>
            <a:ext cx="387076" cy="387077"/>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accent1"/>
          </a:solidFill>
          <a:ln>
            <a:noFill/>
          </a:ln>
        </p:spPr>
        <p:txBody>
          <a:bodyPr anchor="ctr"/>
          <a:lstStyle/>
          <a:p>
            <a:pPr algn="ctr"/>
            <a:endParaRPr/>
          </a:p>
        </p:txBody>
      </p:sp>
      <p:sp>
        <p:nvSpPr>
          <p:cNvPr id="67" name="Freeform: Shape 61"/>
          <p:cNvSpPr>
            <a:spLocks/>
          </p:cNvSpPr>
          <p:nvPr/>
        </p:nvSpPr>
        <p:spPr bwMode="auto">
          <a:xfrm>
            <a:off x="10746340" y="5964287"/>
            <a:ext cx="400395" cy="400395"/>
          </a:xfrm>
          <a:custGeom>
            <a:avLst/>
            <a:gdLst>
              <a:gd name="T0" fmla="*/ 119 w 236"/>
              <a:gd name="T1" fmla="*/ 123 h 236"/>
              <a:gd name="T2" fmla="*/ 111 w 236"/>
              <a:gd name="T3" fmla="*/ 131 h 236"/>
              <a:gd name="T4" fmla="*/ 115 w 236"/>
              <a:gd name="T5" fmla="*/ 138 h 236"/>
              <a:gd name="T6" fmla="*/ 115 w 236"/>
              <a:gd name="T7" fmla="*/ 150 h 236"/>
              <a:gd name="T8" fmla="*/ 118 w 236"/>
              <a:gd name="T9" fmla="*/ 154 h 236"/>
              <a:gd name="T10" fmla="*/ 119 w 236"/>
              <a:gd name="T11" fmla="*/ 154 h 236"/>
              <a:gd name="T12" fmla="*/ 122 w 236"/>
              <a:gd name="T13" fmla="*/ 150 h 236"/>
              <a:gd name="T14" fmla="*/ 122 w 236"/>
              <a:gd name="T15" fmla="*/ 138 h 236"/>
              <a:gd name="T16" fmla="*/ 126 w 236"/>
              <a:gd name="T17" fmla="*/ 131 h 236"/>
              <a:gd name="T18" fmla="*/ 119 w 236"/>
              <a:gd name="T19" fmla="*/ 123 h 236"/>
              <a:gd name="T20" fmla="*/ 119 w 236"/>
              <a:gd name="T21" fmla="*/ 66 h 236"/>
              <a:gd name="T22" fmla="*/ 100 w 236"/>
              <a:gd name="T23" fmla="*/ 84 h 236"/>
              <a:gd name="T24" fmla="*/ 100 w 236"/>
              <a:gd name="T25" fmla="*/ 102 h 236"/>
              <a:gd name="T26" fmla="*/ 137 w 236"/>
              <a:gd name="T27" fmla="*/ 102 h 236"/>
              <a:gd name="T28" fmla="*/ 137 w 236"/>
              <a:gd name="T29" fmla="*/ 84 h 236"/>
              <a:gd name="T30" fmla="*/ 119 w 236"/>
              <a:gd name="T31" fmla="*/ 66 h 236"/>
              <a:gd name="T32" fmla="*/ 118 w 236"/>
              <a:gd name="T33" fmla="*/ 0 h 236"/>
              <a:gd name="T34" fmla="*/ 0 w 236"/>
              <a:gd name="T35" fmla="*/ 118 h 236"/>
              <a:gd name="T36" fmla="*/ 118 w 236"/>
              <a:gd name="T37" fmla="*/ 236 h 236"/>
              <a:gd name="T38" fmla="*/ 236 w 236"/>
              <a:gd name="T39" fmla="*/ 118 h 236"/>
              <a:gd name="T40" fmla="*/ 118 w 236"/>
              <a:gd name="T41" fmla="*/ 0 h 236"/>
              <a:gd name="T42" fmla="*/ 164 w 236"/>
              <a:gd name="T43" fmla="*/ 161 h 236"/>
              <a:gd name="T44" fmla="*/ 149 w 236"/>
              <a:gd name="T45" fmla="*/ 176 h 236"/>
              <a:gd name="T46" fmla="*/ 88 w 236"/>
              <a:gd name="T47" fmla="*/ 176 h 236"/>
              <a:gd name="T48" fmla="*/ 73 w 236"/>
              <a:gd name="T49" fmla="*/ 161 h 236"/>
              <a:gd name="T50" fmla="*/ 73 w 236"/>
              <a:gd name="T51" fmla="*/ 105 h 236"/>
              <a:gd name="T52" fmla="*/ 76 w 236"/>
              <a:gd name="T53" fmla="*/ 102 h 236"/>
              <a:gd name="T54" fmla="*/ 86 w 236"/>
              <a:gd name="T55" fmla="*/ 102 h 236"/>
              <a:gd name="T56" fmla="*/ 86 w 236"/>
              <a:gd name="T57" fmla="*/ 84 h 236"/>
              <a:gd name="T58" fmla="*/ 118 w 236"/>
              <a:gd name="T59" fmla="*/ 51 h 236"/>
              <a:gd name="T60" fmla="*/ 119 w 236"/>
              <a:gd name="T61" fmla="*/ 51 h 236"/>
              <a:gd name="T62" fmla="*/ 152 w 236"/>
              <a:gd name="T63" fmla="*/ 84 h 236"/>
              <a:gd name="T64" fmla="*/ 152 w 236"/>
              <a:gd name="T65" fmla="*/ 102 h 236"/>
              <a:gd name="T66" fmla="*/ 161 w 236"/>
              <a:gd name="T67" fmla="*/ 102 h 236"/>
              <a:gd name="T68" fmla="*/ 164 w 236"/>
              <a:gd name="T69" fmla="*/ 105 h 236"/>
              <a:gd name="T70" fmla="*/ 164 w 236"/>
              <a:gd name="T71" fmla="*/ 16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236">
                <a:moveTo>
                  <a:pt x="119" y="123"/>
                </a:moveTo>
                <a:cubicBezTo>
                  <a:pt x="114" y="123"/>
                  <a:pt x="111" y="127"/>
                  <a:pt x="111" y="131"/>
                </a:cubicBezTo>
                <a:cubicBezTo>
                  <a:pt x="111" y="134"/>
                  <a:pt x="112" y="136"/>
                  <a:pt x="115" y="138"/>
                </a:cubicBezTo>
                <a:cubicBezTo>
                  <a:pt x="115" y="150"/>
                  <a:pt x="115" y="150"/>
                  <a:pt x="115" y="150"/>
                </a:cubicBezTo>
                <a:cubicBezTo>
                  <a:pt x="115" y="152"/>
                  <a:pt x="116" y="154"/>
                  <a:pt x="118" y="154"/>
                </a:cubicBezTo>
                <a:cubicBezTo>
                  <a:pt x="119" y="154"/>
                  <a:pt x="119" y="154"/>
                  <a:pt x="119" y="154"/>
                </a:cubicBezTo>
                <a:cubicBezTo>
                  <a:pt x="121" y="154"/>
                  <a:pt x="122" y="152"/>
                  <a:pt x="122" y="150"/>
                </a:cubicBezTo>
                <a:cubicBezTo>
                  <a:pt x="122" y="138"/>
                  <a:pt x="122" y="138"/>
                  <a:pt x="122" y="138"/>
                </a:cubicBezTo>
                <a:cubicBezTo>
                  <a:pt x="125" y="136"/>
                  <a:pt x="126" y="134"/>
                  <a:pt x="126" y="131"/>
                </a:cubicBezTo>
                <a:cubicBezTo>
                  <a:pt x="126" y="126"/>
                  <a:pt x="123" y="123"/>
                  <a:pt x="119" y="123"/>
                </a:cubicBezTo>
                <a:close/>
                <a:moveTo>
                  <a:pt x="119" y="66"/>
                </a:moveTo>
                <a:cubicBezTo>
                  <a:pt x="108" y="66"/>
                  <a:pt x="100" y="74"/>
                  <a:pt x="100" y="84"/>
                </a:cubicBezTo>
                <a:cubicBezTo>
                  <a:pt x="100" y="102"/>
                  <a:pt x="100" y="102"/>
                  <a:pt x="100" y="102"/>
                </a:cubicBezTo>
                <a:cubicBezTo>
                  <a:pt x="137" y="102"/>
                  <a:pt x="137" y="102"/>
                  <a:pt x="137" y="102"/>
                </a:cubicBezTo>
                <a:cubicBezTo>
                  <a:pt x="137" y="84"/>
                  <a:pt x="137" y="84"/>
                  <a:pt x="137" y="84"/>
                </a:cubicBezTo>
                <a:cubicBezTo>
                  <a:pt x="137" y="74"/>
                  <a:pt x="129" y="66"/>
                  <a:pt x="119" y="66"/>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64" y="161"/>
                </a:moveTo>
                <a:cubicBezTo>
                  <a:pt x="164" y="169"/>
                  <a:pt x="157" y="176"/>
                  <a:pt x="149" y="176"/>
                </a:cubicBezTo>
                <a:cubicBezTo>
                  <a:pt x="88" y="176"/>
                  <a:pt x="88" y="176"/>
                  <a:pt x="88" y="176"/>
                </a:cubicBezTo>
                <a:cubicBezTo>
                  <a:pt x="80" y="176"/>
                  <a:pt x="73" y="169"/>
                  <a:pt x="73" y="161"/>
                </a:cubicBezTo>
                <a:cubicBezTo>
                  <a:pt x="73" y="105"/>
                  <a:pt x="73" y="105"/>
                  <a:pt x="73" y="105"/>
                </a:cubicBezTo>
                <a:cubicBezTo>
                  <a:pt x="73" y="103"/>
                  <a:pt x="74" y="102"/>
                  <a:pt x="76" y="102"/>
                </a:cubicBezTo>
                <a:cubicBezTo>
                  <a:pt x="86" y="102"/>
                  <a:pt x="86" y="102"/>
                  <a:pt x="86" y="102"/>
                </a:cubicBezTo>
                <a:cubicBezTo>
                  <a:pt x="86" y="84"/>
                  <a:pt x="86" y="84"/>
                  <a:pt x="86" y="84"/>
                </a:cubicBezTo>
                <a:cubicBezTo>
                  <a:pt x="86" y="66"/>
                  <a:pt x="100" y="52"/>
                  <a:pt x="118" y="51"/>
                </a:cubicBezTo>
                <a:cubicBezTo>
                  <a:pt x="119" y="51"/>
                  <a:pt x="119" y="51"/>
                  <a:pt x="119" y="51"/>
                </a:cubicBezTo>
                <a:cubicBezTo>
                  <a:pt x="137" y="52"/>
                  <a:pt x="152" y="66"/>
                  <a:pt x="152" y="84"/>
                </a:cubicBezTo>
                <a:cubicBezTo>
                  <a:pt x="152" y="102"/>
                  <a:pt x="152" y="102"/>
                  <a:pt x="152" y="102"/>
                </a:cubicBezTo>
                <a:cubicBezTo>
                  <a:pt x="161" y="102"/>
                  <a:pt x="161" y="102"/>
                  <a:pt x="161" y="102"/>
                </a:cubicBezTo>
                <a:cubicBezTo>
                  <a:pt x="163" y="102"/>
                  <a:pt x="164" y="103"/>
                  <a:pt x="164" y="105"/>
                </a:cubicBezTo>
                <a:lnTo>
                  <a:pt x="164" y="161"/>
                </a:lnTo>
                <a:close/>
              </a:path>
            </a:pathLst>
          </a:custGeom>
          <a:solidFill>
            <a:schemeClr val="accent1"/>
          </a:solidFill>
          <a:ln>
            <a:noFill/>
          </a:ln>
        </p:spPr>
        <p:txBody>
          <a:bodyPr anchor="ctr"/>
          <a:lstStyle/>
          <a:p>
            <a:pPr algn="ctr"/>
            <a:endParaRPr/>
          </a:p>
        </p:txBody>
      </p:sp>
      <p:sp>
        <p:nvSpPr>
          <p:cNvPr id="68" name="Freeform: Shape 62"/>
          <p:cNvSpPr>
            <a:spLocks/>
          </p:cNvSpPr>
          <p:nvPr/>
        </p:nvSpPr>
        <p:spPr bwMode="auto">
          <a:xfrm>
            <a:off x="10093360" y="5964287"/>
            <a:ext cx="400395" cy="400395"/>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accent1"/>
          </a:solidFill>
          <a:ln>
            <a:noFill/>
          </a:ln>
        </p:spPr>
        <p:txBody>
          <a:bodyPr anchor="ctr"/>
          <a:lstStyle/>
          <a:p>
            <a:pPr algn="ctr"/>
            <a:endParaRPr/>
          </a:p>
        </p:txBody>
      </p:sp>
      <p:sp>
        <p:nvSpPr>
          <p:cNvPr id="6" name="文本框 5"/>
          <p:cNvSpPr txBox="1"/>
          <p:nvPr/>
        </p:nvSpPr>
        <p:spPr>
          <a:xfrm>
            <a:off x="9447579" y="4566587"/>
            <a:ext cx="2447672" cy="338554"/>
          </a:xfrm>
          <a:prstGeom prst="rect">
            <a:avLst/>
          </a:prstGeom>
          <a:noFill/>
        </p:spPr>
        <p:txBody>
          <a:bodyPr wrap="square" rtlCol="0">
            <a:spAutoFit/>
          </a:bodyPr>
          <a:lstStyle/>
          <a:p>
            <a:pPr algn="dist"/>
            <a:r>
              <a:rPr kumimoji="1" lang="zh-CN" altLang="en-US" sz="1600" dirty="0">
                <a:solidFill>
                  <a:schemeClr val="bg1"/>
                </a:solidFill>
                <a:latin typeface="Source Han Sans CN Normal" charset="-122"/>
                <a:ea typeface="Source Han Sans CN Normal" charset="-122"/>
                <a:cs typeface="Source Han Sans CN Normal" charset="-122"/>
              </a:rPr>
              <a:t>自贡市卫生执法监督支队</a:t>
            </a:r>
          </a:p>
        </p:txBody>
      </p:sp>
      <p:grpSp>
        <p:nvGrpSpPr>
          <p:cNvPr id="12" name="组 11"/>
          <p:cNvGrpSpPr/>
          <p:nvPr/>
        </p:nvGrpSpPr>
        <p:grpSpPr>
          <a:xfrm>
            <a:off x="8719252" y="1734643"/>
            <a:ext cx="3159922" cy="338446"/>
            <a:chOff x="8719252" y="1734643"/>
            <a:chExt cx="3159922" cy="338446"/>
          </a:xfrm>
        </p:grpSpPr>
        <p:sp>
          <p:nvSpPr>
            <p:cNvPr id="79" name="任意形状 78"/>
            <p:cNvSpPr>
              <a:spLocks/>
            </p:cNvSpPr>
            <p:nvPr/>
          </p:nvSpPr>
          <p:spPr bwMode="auto">
            <a:xfrm>
              <a:off x="8719252" y="1738565"/>
              <a:ext cx="2477379" cy="229954"/>
            </a:xfrm>
            <a:custGeom>
              <a:avLst/>
              <a:gdLst>
                <a:gd name="connsiteX0" fmla="*/ 220576 w 2477379"/>
                <a:gd name="connsiteY0" fmla="*/ 0 h 229954"/>
                <a:gd name="connsiteX1" fmla="*/ 2477379 w 2477379"/>
                <a:gd name="connsiteY1" fmla="*/ 0 h 229954"/>
                <a:gd name="connsiteX2" fmla="*/ 2256803 w 2477379"/>
                <a:gd name="connsiteY2" fmla="*/ 229954 h 229954"/>
                <a:gd name="connsiteX3" fmla="*/ 0 w 2477379"/>
                <a:gd name="connsiteY3" fmla="*/ 229954 h 229954"/>
              </a:gdLst>
              <a:ahLst/>
              <a:cxnLst>
                <a:cxn ang="0">
                  <a:pos x="connsiteX0" y="connsiteY0"/>
                </a:cxn>
                <a:cxn ang="0">
                  <a:pos x="connsiteX1" y="connsiteY1"/>
                </a:cxn>
                <a:cxn ang="0">
                  <a:pos x="connsiteX2" y="connsiteY2"/>
                </a:cxn>
                <a:cxn ang="0">
                  <a:pos x="connsiteX3" y="connsiteY3"/>
                </a:cxn>
              </a:cxnLst>
              <a:rect l="l" t="t" r="r" b="b"/>
              <a:pathLst>
                <a:path w="2477379" h="229954">
                  <a:moveTo>
                    <a:pt x="220576" y="0"/>
                  </a:moveTo>
                  <a:lnTo>
                    <a:pt x="2477379" y="0"/>
                  </a:lnTo>
                  <a:lnTo>
                    <a:pt x="2256803" y="229954"/>
                  </a:lnTo>
                  <a:lnTo>
                    <a:pt x="0" y="229954"/>
                  </a:lnTo>
                  <a:close/>
                </a:path>
              </a:pathLst>
            </a:custGeom>
            <a:solidFill>
              <a:schemeClr val="accent4"/>
            </a:solidFill>
            <a:ln>
              <a:noFill/>
            </a:ln>
          </p:spPr>
          <p:txBody>
            <a:bodyPr vert="horz" wrap="square" lIns="128580" tIns="64290" rIns="128580" bIns="64290" numCol="1" anchor="t" anchorCtr="0" compatLnSpc="1">
              <a:prstTxWarp prst="textNoShape">
                <a:avLst/>
              </a:prstTxWarp>
              <a:noAutofit/>
            </a:bodyPr>
            <a:lstStyle/>
            <a:p>
              <a:endParaRPr lang="zh-CN" altLang="en-US"/>
            </a:p>
          </p:txBody>
        </p:sp>
        <p:grpSp>
          <p:nvGrpSpPr>
            <p:cNvPr id="11" name="组 10"/>
            <p:cNvGrpSpPr/>
            <p:nvPr/>
          </p:nvGrpSpPr>
          <p:grpSpPr>
            <a:xfrm>
              <a:off x="10720678" y="1734643"/>
              <a:ext cx="1158496" cy="338446"/>
              <a:chOff x="10269375" y="1628333"/>
              <a:chExt cx="1625876" cy="474987"/>
            </a:xfrm>
          </p:grpSpPr>
          <p:sp>
            <p:nvSpPr>
              <p:cNvPr id="85" name="任意形状 84"/>
              <p:cNvSpPr>
                <a:spLocks/>
              </p:cNvSpPr>
              <p:nvPr/>
            </p:nvSpPr>
            <p:spPr bwMode="auto">
              <a:xfrm>
                <a:off x="10269375" y="1628333"/>
                <a:ext cx="556758" cy="474987"/>
              </a:xfrm>
              <a:custGeom>
                <a:avLst/>
                <a:gdLst>
                  <a:gd name="connsiteX0" fmla="*/ 455615 w 556758"/>
                  <a:gd name="connsiteY0" fmla="*/ 0 h 474987"/>
                  <a:gd name="connsiteX1" fmla="*/ 556758 w 556758"/>
                  <a:gd name="connsiteY1" fmla="*/ 0 h 474987"/>
                  <a:gd name="connsiteX2" fmla="*/ 101143 w 556758"/>
                  <a:gd name="connsiteY2" fmla="*/ 474987 h 474987"/>
                  <a:gd name="connsiteX3" fmla="*/ 0 w 556758"/>
                  <a:gd name="connsiteY3" fmla="*/ 474987 h 474987"/>
                </a:gdLst>
                <a:ahLst/>
                <a:cxnLst>
                  <a:cxn ang="0">
                    <a:pos x="connsiteX0" y="connsiteY0"/>
                  </a:cxn>
                  <a:cxn ang="0">
                    <a:pos x="connsiteX1" y="connsiteY1"/>
                  </a:cxn>
                  <a:cxn ang="0">
                    <a:pos x="connsiteX2" y="connsiteY2"/>
                  </a:cxn>
                  <a:cxn ang="0">
                    <a:pos x="connsiteX3" y="connsiteY3"/>
                  </a:cxn>
                </a:cxnLst>
                <a:rect l="l" t="t" r="r" b="b"/>
                <a:pathLst>
                  <a:path w="556758" h="474987">
                    <a:moveTo>
                      <a:pt x="455615" y="0"/>
                    </a:moveTo>
                    <a:lnTo>
                      <a:pt x="556758" y="0"/>
                    </a:lnTo>
                    <a:lnTo>
                      <a:pt x="101143" y="474987"/>
                    </a:lnTo>
                    <a:lnTo>
                      <a:pt x="0" y="474987"/>
                    </a:lnTo>
                    <a:close/>
                  </a:path>
                </a:pathLst>
              </a:custGeom>
              <a:solidFill>
                <a:schemeClr val="accent4"/>
              </a:solidFill>
              <a:ln>
                <a:noFill/>
              </a:ln>
            </p:spPr>
            <p:txBody>
              <a:bodyPr vert="horz" wrap="square" lIns="128580" tIns="64290" rIns="128580" bIns="64290" numCol="1" anchor="t" anchorCtr="0" compatLnSpc="1">
                <a:prstTxWarp prst="textNoShape">
                  <a:avLst/>
                </a:prstTxWarp>
                <a:noAutofit/>
              </a:bodyPr>
              <a:lstStyle/>
              <a:p>
                <a:endParaRPr lang="zh-CN" altLang="en-US"/>
              </a:p>
            </p:txBody>
          </p:sp>
          <p:sp>
            <p:nvSpPr>
              <p:cNvPr id="86" name="任意形状 85"/>
              <p:cNvSpPr>
                <a:spLocks/>
              </p:cNvSpPr>
              <p:nvPr/>
            </p:nvSpPr>
            <p:spPr bwMode="auto">
              <a:xfrm>
                <a:off x="10448988" y="1628333"/>
                <a:ext cx="556758" cy="474987"/>
              </a:xfrm>
              <a:custGeom>
                <a:avLst/>
                <a:gdLst>
                  <a:gd name="connsiteX0" fmla="*/ 455615 w 556758"/>
                  <a:gd name="connsiteY0" fmla="*/ 0 h 474987"/>
                  <a:gd name="connsiteX1" fmla="*/ 556758 w 556758"/>
                  <a:gd name="connsiteY1" fmla="*/ 0 h 474987"/>
                  <a:gd name="connsiteX2" fmla="*/ 101143 w 556758"/>
                  <a:gd name="connsiteY2" fmla="*/ 474987 h 474987"/>
                  <a:gd name="connsiteX3" fmla="*/ 0 w 556758"/>
                  <a:gd name="connsiteY3" fmla="*/ 474987 h 474987"/>
                </a:gdLst>
                <a:ahLst/>
                <a:cxnLst>
                  <a:cxn ang="0">
                    <a:pos x="connsiteX0" y="connsiteY0"/>
                  </a:cxn>
                  <a:cxn ang="0">
                    <a:pos x="connsiteX1" y="connsiteY1"/>
                  </a:cxn>
                  <a:cxn ang="0">
                    <a:pos x="connsiteX2" y="connsiteY2"/>
                  </a:cxn>
                  <a:cxn ang="0">
                    <a:pos x="connsiteX3" y="connsiteY3"/>
                  </a:cxn>
                </a:cxnLst>
                <a:rect l="l" t="t" r="r" b="b"/>
                <a:pathLst>
                  <a:path w="556758" h="474987">
                    <a:moveTo>
                      <a:pt x="455615" y="0"/>
                    </a:moveTo>
                    <a:lnTo>
                      <a:pt x="556758" y="0"/>
                    </a:lnTo>
                    <a:lnTo>
                      <a:pt x="101143" y="474987"/>
                    </a:lnTo>
                    <a:lnTo>
                      <a:pt x="0" y="474987"/>
                    </a:lnTo>
                    <a:close/>
                  </a:path>
                </a:pathLst>
              </a:custGeom>
              <a:solidFill>
                <a:schemeClr val="accent4"/>
              </a:solidFill>
              <a:ln>
                <a:noFill/>
              </a:ln>
            </p:spPr>
            <p:txBody>
              <a:bodyPr vert="horz" wrap="square" lIns="128580" tIns="64290" rIns="128580" bIns="64290" numCol="1" anchor="t" anchorCtr="0" compatLnSpc="1">
                <a:prstTxWarp prst="textNoShape">
                  <a:avLst/>
                </a:prstTxWarp>
                <a:noAutofit/>
              </a:bodyPr>
              <a:lstStyle/>
              <a:p>
                <a:endParaRPr lang="zh-CN" altLang="en-US"/>
              </a:p>
            </p:txBody>
          </p:sp>
          <p:sp>
            <p:nvSpPr>
              <p:cNvPr id="87" name="任意形状 86"/>
              <p:cNvSpPr>
                <a:spLocks/>
              </p:cNvSpPr>
              <p:nvPr/>
            </p:nvSpPr>
            <p:spPr bwMode="auto">
              <a:xfrm>
                <a:off x="10626889" y="1628333"/>
                <a:ext cx="556758" cy="474987"/>
              </a:xfrm>
              <a:custGeom>
                <a:avLst/>
                <a:gdLst>
                  <a:gd name="connsiteX0" fmla="*/ 455615 w 556758"/>
                  <a:gd name="connsiteY0" fmla="*/ 0 h 474987"/>
                  <a:gd name="connsiteX1" fmla="*/ 556758 w 556758"/>
                  <a:gd name="connsiteY1" fmla="*/ 0 h 474987"/>
                  <a:gd name="connsiteX2" fmla="*/ 101143 w 556758"/>
                  <a:gd name="connsiteY2" fmla="*/ 474987 h 474987"/>
                  <a:gd name="connsiteX3" fmla="*/ 0 w 556758"/>
                  <a:gd name="connsiteY3" fmla="*/ 474987 h 474987"/>
                </a:gdLst>
                <a:ahLst/>
                <a:cxnLst>
                  <a:cxn ang="0">
                    <a:pos x="connsiteX0" y="connsiteY0"/>
                  </a:cxn>
                  <a:cxn ang="0">
                    <a:pos x="connsiteX1" y="connsiteY1"/>
                  </a:cxn>
                  <a:cxn ang="0">
                    <a:pos x="connsiteX2" y="connsiteY2"/>
                  </a:cxn>
                  <a:cxn ang="0">
                    <a:pos x="connsiteX3" y="connsiteY3"/>
                  </a:cxn>
                </a:cxnLst>
                <a:rect l="l" t="t" r="r" b="b"/>
                <a:pathLst>
                  <a:path w="556758" h="474987">
                    <a:moveTo>
                      <a:pt x="455615" y="0"/>
                    </a:moveTo>
                    <a:lnTo>
                      <a:pt x="556758" y="0"/>
                    </a:lnTo>
                    <a:lnTo>
                      <a:pt x="101143" y="474987"/>
                    </a:lnTo>
                    <a:lnTo>
                      <a:pt x="0" y="474987"/>
                    </a:lnTo>
                    <a:close/>
                  </a:path>
                </a:pathLst>
              </a:custGeom>
              <a:solidFill>
                <a:schemeClr val="accent4"/>
              </a:solidFill>
              <a:ln>
                <a:noFill/>
              </a:ln>
            </p:spPr>
            <p:txBody>
              <a:bodyPr vert="horz" wrap="square" lIns="128580" tIns="64290" rIns="128580" bIns="64290" numCol="1" anchor="t" anchorCtr="0" compatLnSpc="1">
                <a:prstTxWarp prst="textNoShape">
                  <a:avLst/>
                </a:prstTxWarp>
                <a:noAutofit/>
              </a:bodyPr>
              <a:lstStyle/>
              <a:p>
                <a:endParaRPr lang="zh-CN" altLang="en-US"/>
              </a:p>
            </p:txBody>
          </p:sp>
          <p:sp>
            <p:nvSpPr>
              <p:cNvPr id="88" name="任意形状 87"/>
              <p:cNvSpPr>
                <a:spLocks/>
              </p:cNvSpPr>
              <p:nvPr/>
            </p:nvSpPr>
            <p:spPr bwMode="auto">
              <a:xfrm>
                <a:off x="10804790" y="1628333"/>
                <a:ext cx="556758" cy="474987"/>
              </a:xfrm>
              <a:custGeom>
                <a:avLst/>
                <a:gdLst>
                  <a:gd name="connsiteX0" fmla="*/ 455615 w 556758"/>
                  <a:gd name="connsiteY0" fmla="*/ 0 h 474987"/>
                  <a:gd name="connsiteX1" fmla="*/ 556758 w 556758"/>
                  <a:gd name="connsiteY1" fmla="*/ 0 h 474987"/>
                  <a:gd name="connsiteX2" fmla="*/ 101143 w 556758"/>
                  <a:gd name="connsiteY2" fmla="*/ 474987 h 474987"/>
                  <a:gd name="connsiteX3" fmla="*/ 0 w 556758"/>
                  <a:gd name="connsiteY3" fmla="*/ 474987 h 474987"/>
                </a:gdLst>
                <a:ahLst/>
                <a:cxnLst>
                  <a:cxn ang="0">
                    <a:pos x="connsiteX0" y="connsiteY0"/>
                  </a:cxn>
                  <a:cxn ang="0">
                    <a:pos x="connsiteX1" y="connsiteY1"/>
                  </a:cxn>
                  <a:cxn ang="0">
                    <a:pos x="connsiteX2" y="connsiteY2"/>
                  </a:cxn>
                  <a:cxn ang="0">
                    <a:pos x="connsiteX3" y="connsiteY3"/>
                  </a:cxn>
                </a:cxnLst>
                <a:rect l="l" t="t" r="r" b="b"/>
                <a:pathLst>
                  <a:path w="556758" h="474987">
                    <a:moveTo>
                      <a:pt x="455615" y="0"/>
                    </a:moveTo>
                    <a:lnTo>
                      <a:pt x="556758" y="0"/>
                    </a:lnTo>
                    <a:lnTo>
                      <a:pt x="101143" y="474987"/>
                    </a:lnTo>
                    <a:lnTo>
                      <a:pt x="0" y="474987"/>
                    </a:lnTo>
                    <a:close/>
                  </a:path>
                </a:pathLst>
              </a:custGeom>
              <a:solidFill>
                <a:schemeClr val="accent4"/>
              </a:solidFill>
              <a:ln>
                <a:noFill/>
              </a:ln>
            </p:spPr>
            <p:txBody>
              <a:bodyPr vert="horz" wrap="square" lIns="128580" tIns="64290" rIns="128580" bIns="64290" numCol="1" anchor="t" anchorCtr="0" compatLnSpc="1">
                <a:prstTxWarp prst="textNoShape">
                  <a:avLst/>
                </a:prstTxWarp>
                <a:noAutofit/>
              </a:bodyPr>
              <a:lstStyle/>
              <a:p>
                <a:endParaRPr lang="zh-CN" altLang="en-US"/>
              </a:p>
            </p:txBody>
          </p:sp>
          <p:sp>
            <p:nvSpPr>
              <p:cNvPr id="89" name="任意形状 88"/>
              <p:cNvSpPr>
                <a:spLocks/>
              </p:cNvSpPr>
              <p:nvPr/>
            </p:nvSpPr>
            <p:spPr bwMode="auto">
              <a:xfrm>
                <a:off x="10982691" y="1628333"/>
                <a:ext cx="556758" cy="474987"/>
              </a:xfrm>
              <a:custGeom>
                <a:avLst/>
                <a:gdLst>
                  <a:gd name="connsiteX0" fmla="*/ 455615 w 556758"/>
                  <a:gd name="connsiteY0" fmla="*/ 0 h 474987"/>
                  <a:gd name="connsiteX1" fmla="*/ 556758 w 556758"/>
                  <a:gd name="connsiteY1" fmla="*/ 0 h 474987"/>
                  <a:gd name="connsiteX2" fmla="*/ 101143 w 556758"/>
                  <a:gd name="connsiteY2" fmla="*/ 474987 h 474987"/>
                  <a:gd name="connsiteX3" fmla="*/ 0 w 556758"/>
                  <a:gd name="connsiteY3" fmla="*/ 474987 h 474987"/>
                </a:gdLst>
                <a:ahLst/>
                <a:cxnLst>
                  <a:cxn ang="0">
                    <a:pos x="connsiteX0" y="connsiteY0"/>
                  </a:cxn>
                  <a:cxn ang="0">
                    <a:pos x="connsiteX1" y="connsiteY1"/>
                  </a:cxn>
                  <a:cxn ang="0">
                    <a:pos x="connsiteX2" y="connsiteY2"/>
                  </a:cxn>
                  <a:cxn ang="0">
                    <a:pos x="connsiteX3" y="connsiteY3"/>
                  </a:cxn>
                </a:cxnLst>
                <a:rect l="l" t="t" r="r" b="b"/>
                <a:pathLst>
                  <a:path w="556758" h="474987">
                    <a:moveTo>
                      <a:pt x="455615" y="0"/>
                    </a:moveTo>
                    <a:lnTo>
                      <a:pt x="556758" y="0"/>
                    </a:lnTo>
                    <a:lnTo>
                      <a:pt x="101143" y="474987"/>
                    </a:lnTo>
                    <a:lnTo>
                      <a:pt x="0" y="474987"/>
                    </a:lnTo>
                    <a:close/>
                  </a:path>
                </a:pathLst>
              </a:custGeom>
              <a:solidFill>
                <a:schemeClr val="accent4"/>
              </a:solidFill>
              <a:ln>
                <a:noFill/>
              </a:ln>
            </p:spPr>
            <p:txBody>
              <a:bodyPr vert="horz" wrap="square" lIns="128580" tIns="64290" rIns="128580" bIns="64290" numCol="1" anchor="t" anchorCtr="0" compatLnSpc="1">
                <a:prstTxWarp prst="textNoShape">
                  <a:avLst/>
                </a:prstTxWarp>
                <a:noAutofit/>
              </a:bodyPr>
              <a:lstStyle/>
              <a:p>
                <a:endParaRPr lang="zh-CN" altLang="en-US"/>
              </a:p>
            </p:txBody>
          </p:sp>
          <p:sp>
            <p:nvSpPr>
              <p:cNvPr id="90" name="任意形状 89"/>
              <p:cNvSpPr>
                <a:spLocks/>
              </p:cNvSpPr>
              <p:nvPr/>
            </p:nvSpPr>
            <p:spPr bwMode="auto">
              <a:xfrm>
                <a:off x="11160592" y="1628333"/>
                <a:ext cx="556758" cy="474987"/>
              </a:xfrm>
              <a:custGeom>
                <a:avLst/>
                <a:gdLst>
                  <a:gd name="connsiteX0" fmla="*/ 455615 w 556758"/>
                  <a:gd name="connsiteY0" fmla="*/ 0 h 474987"/>
                  <a:gd name="connsiteX1" fmla="*/ 556758 w 556758"/>
                  <a:gd name="connsiteY1" fmla="*/ 0 h 474987"/>
                  <a:gd name="connsiteX2" fmla="*/ 101143 w 556758"/>
                  <a:gd name="connsiteY2" fmla="*/ 474987 h 474987"/>
                  <a:gd name="connsiteX3" fmla="*/ 0 w 556758"/>
                  <a:gd name="connsiteY3" fmla="*/ 474987 h 474987"/>
                </a:gdLst>
                <a:ahLst/>
                <a:cxnLst>
                  <a:cxn ang="0">
                    <a:pos x="connsiteX0" y="connsiteY0"/>
                  </a:cxn>
                  <a:cxn ang="0">
                    <a:pos x="connsiteX1" y="connsiteY1"/>
                  </a:cxn>
                  <a:cxn ang="0">
                    <a:pos x="connsiteX2" y="connsiteY2"/>
                  </a:cxn>
                  <a:cxn ang="0">
                    <a:pos x="connsiteX3" y="connsiteY3"/>
                  </a:cxn>
                </a:cxnLst>
                <a:rect l="l" t="t" r="r" b="b"/>
                <a:pathLst>
                  <a:path w="556758" h="474987">
                    <a:moveTo>
                      <a:pt x="455615" y="0"/>
                    </a:moveTo>
                    <a:lnTo>
                      <a:pt x="556758" y="0"/>
                    </a:lnTo>
                    <a:lnTo>
                      <a:pt x="101143" y="474987"/>
                    </a:lnTo>
                    <a:lnTo>
                      <a:pt x="0" y="474987"/>
                    </a:lnTo>
                    <a:close/>
                  </a:path>
                </a:pathLst>
              </a:custGeom>
              <a:solidFill>
                <a:schemeClr val="accent4"/>
              </a:solidFill>
              <a:ln>
                <a:noFill/>
              </a:ln>
            </p:spPr>
            <p:txBody>
              <a:bodyPr vert="horz" wrap="square" lIns="128580" tIns="64290" rIns="128580" bIns="64290" numCol="1" anchor="t" anchorCtr="0" compatLnSpc="1">
                <a:prstTxWarp prst="textNoShape">
                  <a:avLst/>
                </a:prstTxWarp>
                <a:noAutofit/>
              </a:bodyPr>
              <a:lstStyle/>
              <a:p>
                <a:endParaRPr lang="zh-CN" altLang="en-US"/>
              </a:p>
            </p:txBody>
          </p:sp>
          <p:sp>
            <p:nvSpPr>
              <p:cNvPr id="91" name="任意形状 90"/>
              <p:cNvSpPr>
                <a:spLocks/>
              </p:cNvSpPr>
              <p:nvPr/>
            </p:nvSpPr>
            <p:spPr bwMode="auto">
              <a:xfrm>
                <a:off x="11338493" y="1628333"/>
                <a:ext cx="556758" cy="474987"/>
              </a:xfrm>
              <a:custGeom>
                <a:avLst/>
                <a:gdLst>
                  <a:gd name="connsiteX0" fmla="*/ 455615 w 556758"/>
                  <a:gd name="connsiteY0" fmla="*/ 0 h 474987"/>
                  <a:gd name="connsiteX1" fmla="*/ 556758 w 556758"/>
                  <a:gd name="connsiteY1" fmla="*/ 0 h 474987"/>
                  <a:gd name="connsiteX2" fmla="*/ 101143 w 556758"/>
                  <a:gd name="connsiteY2" fmla="*/ 474987 h 474987"/>
                  <a:gd name="connsiteX3" fmla="*/ 0 w 556758"/>
                  <a:gd name="connsiteY3" fmla="*/ 474987 h 474987"/>
                </a:gdLst>
                <a:ahLst/>
                <a:cxnLst>
                  <a:cxn ang="0">
                    <a:pos x="connsiteX0" y="connsiteY0"/>
                  </a:cxn>
                  <a:cxn ang="0">
                    <a:pos x="connsiteX1" y="connsiteY1"/>
                  </a:cxn>
                  <a:cxn ang="0">
                    <a:pos x="connsiteX2" y="connsiteY2"/>
                  </a:cxn>
                  <a:cxn ang="0">
                    <a:pos x="connsiteX3" y="connsiteY3"/>
                  </a:cxn>
                </a:cxnLst>
                <a:rect l="l" t="t" r="r" b="b"/>
                <a:pathLst>
                  <a:path w="556758" h="474987">
                    <a:moveTo>
                      <a:pt x="455615" y="0"/>
                    </a:moveTo>
                    <a:lnTo>
                      <a:pt x="556758" y="0"/>
                    </a:lnTo>
                    <a:lnTo>
                      <a:pt x="101143" y="474987"/>
                    </a:lnTo>
                    <a:lnTo>
                      <a:pt x="0" y="474987"/>
                    </a:lnTo>
                    <a:close/>
                  </a:path>
                </a:pathLst>
              </a:custGeom>
              <a:solidFill>
                <a:schemeClr val="accent4"/>
              </a:solidFill>
              <a:ln>
                <a:noFill/>
              </a:ln>
            </p:spPr>
            <p:txBody>
              <a:bodyPr vert="horz" wrap="square" lIns="128580" tIns="64290" rIns="128580" bIns="64290" numCol="1" anchor="t" anchorCtr="0" compatLnSpc="1">
                <a:prstTxWarp prst="textNoShape">
                  <a:avLst/>
                </a:prstTxWarp>
                <a:noAutofit/>
              </a:bodyPr>
              <a:lstStyle/>
              <a:p>
                <a:endParaRPr lang="zh-CN" altLang="en-US"/>
              </a:p>
            </p:txBody>
          </p:sp>
        </p:grpSp>
      </p:grpSp>
    </p:spTree>
    <p:extLst>
      <p:ext uri="{BB962C8B-B14F-4D97-AF65-F5344CB8AC3E}">
        <p14:creationId xmlns:p14="http://schemas.microsoft.com/office/powerpoint/2010/main" val="1516602281"/>
      </p:ext>
    </p:extLst>
  </p:cSld>
  <p:clrMapOvr>
    <a:masterClrMapping/>
  </p:clrMapOvr>
  <mc:AlternateContent xmlns:mc="http://schemas.openxmlformats.org/markup-compatibility/2006" xmlns:p14="http://schemas.microsoft.com/office/powerpoint/2010/main">
    <mc:Choice Requires="p14">
      <p:transition spd="slow" p14:dur="4400" advTm="5000">
        <p14:honeycomb/>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500"/>
                            </p:stCondLst>
                            <p:childTnLst>
                              <p:par>
                                <p:cTn id="9" presetID="22" presetClass="entr" presetSubtype="1"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2" presetClass="entr" presetSubtype="4" fill="hold" grpId="1"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53" presetClass="entr" presetSubtype="16" fill="hold" grpId="0" nodeType="withEffect">
                                  <p:stCondLst>
                                    <p:cond delay="350"/>
                                  </p:stCondLst>
                                  <p:iterate type="lt">
                                    <p:tmPct val="0"/>
                                  </p:iterate>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ppt_w</p:attrName>
                                        </p:attrNameLst>
                                      </p:cBhvr>
                                      <p:tavLst>
                                        <p:tav tm="0">
                                          <p:val>
                                            <p:fltVal val="0"/>
                                          </p:val>
                                        </p:tav>
                                        <p:tav tm="100000">
                                          <p:val>
                                            <p:strVal val="#ppt_w"/>
                                          </p:val>
                                        </p:tav>
                                      </p:tavLst>
                                    </p:anim>
                                    <p:anim calcmode="lin" valueType="num">
                                      <p:cBhvr>
                                        <p:cTn id="25" dur="1000" fill="hold"/>
                                        <p:tgtEl>
                                          <p:spTgt spid="26"/>
                                        </p:tgtEl>
                                        <p:attrNameLst>
                                          <p:attrName>ppt_h</p:attrName>
                                        </p:attrNameLst>
                                      </p:cBhvr>
                                      <p:tavLst>
                                        <p:tav tm="0">
                                          <p:val>
                                            <p:fltVal val="0"/>
                                          </p:val>
                                        </p:tav>
                                        <p:tav tm="100000">
                                          <p:val>
                                            <p:strVal val="#ppt_h"/>
                                          </p:val>
                                        </p:tav>
                                      </p:tavLst>
                                    </p:anim>
                                    <p:animEffect transition="in" filter="fade">
                                      <p:cBhvr>
                                        <p:cTn id="26" dur="1000"/>
                                        <p:tgtEl>
                                          <p:spTgt spid="26"/>
                                        </p:tgtEl>
                                      </p:cBhvr>
                                    </p:animEffect>
                                  </p:childTnLst>
                                </p:cTn>
                              </p:par>
                            </p:childTnLst>
                          </p:cTn>
                        </p:par>
                        <p:par>
                          <p:cTn id="27" fill="hold">
                            <p:stCondLst>
                              <p:cond delay="2350"/>
                            </p:stCondLst>
                            <p:childTnLst>
                              <p:par>
                                <p:cTn id="28" presetID="26" presetClass="emph" presetSubtype="0" fill="hold" grpId="1" nodeType="afterEffect">
                                  <p:stCondLst>
                                    <p:cond delay="350"/>
                                  </p:stCondLst>
                                  <p:iterate type="lt">
                                    <p:tmPct val="10000"/>
                                  </p:iterate>
                                  <p:childTnLst>
                                    <p:animEffect transition="out" filter="fade">
                                      <p:cBhvr>
                                        <p:cTn id="29" dur="500" tmFilter="0, 0; .2, .5; .8, .5; 1, 0"/>
                                        <p:tgtEl>
                                          <p:spTgt spid="26"/>
                                        </p:tgtEl>
                                      </p:cBhvr>
                                    </p:animEffect>
                                    <p:animScale>
                                      <p:cBhvr>
                                        <p:cTn id="30" dur="250" autoRev="1" fill="hold"/>
                                        <p:tgtEl>
                                          <p:spTgt spid="26"/>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500"/>
                            </p:stCondLst>
                            <p:childTnLst>
                              <p:par>
                                <p:cTn id="37" presetID="55" presetClass="entr" presetSubtype="0" fill="hold" grpId="0" nodeType="afterEffect">
                                  <p:stCondLst>
                                    <p:cond delay="0"/>
                                  </p:stCondLst>
                                  <p:iterate type="lt">
                                    <p:tmPct val="10000"/>
                                  </p:iterate>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strVal val="#ppt_w*0.70"/>
                                          </p:val>
                                        </p:tav>
                                        <p:tav tm="100000">
                                          <p:val>
                                            <p:strVal val="#ppt_w"/>
                                          </p:val>
                                        </p:tav>
                                      </p:tavLst>
                                    </p:anim>
                                    <p:anim calcmode="lin" valueType="num">
                                      <p:cBhvr>
                                        <p:cTn id="40" dur="500" fill="hold"/>
                                        <p:tgtEl>
                                          <p:spTgt spid="28"/>
                                        </p:tgtEl>
                                        <p:attrNameLst>
                                          <p:attrName>ppt_h</p:attrName>
                                        </p:attrNameLst>
                                      </p:cBhvr>
                                      <p:tavLst>
                                        <p:tav tm="0">
                                          <p:val>
                                            <p:strVal val="#ppt_h"/>
                                          </p:val>
                                        </p:tav>
                                        <p:tav tm="100000">
                                          <p:val>
                                            <p:strVal val="#ppt_h"/>
                                          </p:val>
                                        </p:tav>
                                      </p:tavLst>
                                    </p:anim>
                                    <p:animEffect transition="in" filter="fade">
                                      <p:cBhvr>
                                        <p:cTn id="41" dur="500"/>
                                        <p:tgtEl>
                                          <p:spTgt spid="28"/>
                                        </p:tgtEl>
                                      </p:cBhvr>
                                    </p:animEffect>
                                  </p:childTnLst>
                                </p:cTn>
                              </p:par>
                            </p:childTnLst>
                          </p:cTn>
                        </p:par>
                        <p:par>
                          <p:cTn id="42" fill="hold">
                            <p:stCondLst>
                              <p:cond delay="1150"/>
                            </p:stCondLst>
                            <p:childTnLst>
                              <p:par>
                                <p:cTn id="43" presetID="12" presetClass="entr" presetSubtype="4"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p:tgtEl>
                                          <p:spTgt spid="6"/>
                                        </p:tgtEl>
                                        <p:attrNameLst>
                                          <p:attrName>ppt_y</p:attrName>
                                        </p:attrNameLst>
                                      </p:cBhvr>
                                      <p:tavLst>
                                        <p:tav tm="0">
                                          <p:val>
                                            <p:strVal val="#ppt_y+#ppt_h*1.125000"/>
                                          </p:val>
                                        </p:tav>
                                        <p:tav tm="100000">
                                          <p:val>
                                            <p:strVal val="#ppt_y"/>
                                          </p:val>
                                        </p:tav>
                                      </p:tavLst>
                                    </p:anim>
                                    <p:animEffect transition="in" filter="wipe(up)">
                                      <p:cBhvr>
                                        <p:cTn id="46" dur="500"/>
                                        <p:tgtEl>
                                          <p:spTgt spid="6"/>
                                        </p:tgtEl>
                                      </p:cBhvr>
                                    </p:animEffect>
                                  </p:childTnLst>
                                </p:cTn>
                              </p:par>
                            </p:childTnLst>
                          </p:cTn>
                        </p:par>
                        <p:par>
                          <p:cTn id="47" fill="hold">
                            <p:stCondLst>
                              <p:cond delay="1650"/>
                            </p:stCondLst>
                            <p:childTnLst>
                              <p:par>
                                <p:cTn id="48" presetID="2" presetClass="entr" presetSubtype="2"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500" fill="hold"/>
                                        <p:tgtEl>
                                          <p:spTgt spid="29"/>
                                        </p:tgtEl>
                                        <p:attrNameLst>
                                          <p:attrName>ppt_x</p:attrName>
                                        </p:attrNameLst>
                                      </p:cBhvr>
                                      <p:tavLst>
                                        <p:tav tm="0">
                                          <p:val>
                                            <p:strVal val="1+#ppt_w/2"/>
                                          </p:val>
                                        </p:tav>
                                        <p:tav tm="100000">
                                          <p:val>
                                            <p:strVal val="#ppt_x"/>
                                          </p:val>
                                        </p:tav>
                                      </p:tavLst>
                                    </p:anim>
                                    <p:anim calcmode="lin" valueType="num">
                                      <p:cBhvr additive="base">
                                        <p:cTn id="51" dur="500" fill="hold"/>
                                        <p:tgtEl>
                                          <p:spTgt spid="29"/>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20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1+#ppt_w/2"/>
                                          </p:val>
                                        </p:tav>
                                        <p:tav tm="100000">
                                          <p:val>
                                            <p:strVal val="#ppt_x"/>
                                          </p:val>
                                        </p:tav>
                                      </p:tavLst>
                                    </p:anim>
                                    <p:anim calcmode="lin" valueType="num">
                                      <p:cBhvr additive="base">
                                        <p:cTn id="55" dur="500" fill="hold"/>
                                        <p:tgtEl>
                                          <p:spTgt spid="30"/>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40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1+#ppt_w/2"/>
                                          </p:val>
                                        </p:tav>
                                        <p:tav tm="100000">
                                          <p:val>
                                            <p:strVal val="#ppt_x"/>
                                          </p:val>
                                        </p:tav>
                                      </p:tavLst>
                                    </p:anim>
                                    <p:anim calcmode="lin" valueType="num">
                                      <p:cBhvr additive="base">
                                        <p:cTn id="59" dur="500" fill="hold"/>
                                        <p:tgtEl>
                                          <p:spTgt spid="31"/>
                                        </p:tgtEl>
                                        <p:attrNameLst>
                                          <p:attrName>ppt_y</p:attrName>
                                        </p:attrNameLst>
                                      </p:cBhvr>
                                      <p:tavLst>
                                        <p:tav tm="0">
                                          <p:val>
                                            <p:strVal val="#ppt_y"/>
                                          </p:val>
                                        </p:tav>
                                        <p:tav tm="100000">
                                          <p:val>
                                            <p:strVal val="#ppt_y"/>
                                          </p:val>
                                        </p:tav>
                                      </p:tavLst>
                                    </p:anim>
                                  </p:childTnLst>
                                </p:cTn>
                              </p:par>
                            </p:childTnLst>
                          </p:cTn>
                        </p:par>
                        <p:par>
                          <p:cTn id="60" fill="hold">
                            <p:stCondLst>
                              <p:cond delay="255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P spid="17" grpId="0" animBg="1"/>
      <p:bldP spid="21" grpId="0" animBg="1"/>
      <p:bldP spid="22" grpId="1" animBg="1"/>
      <p:bldP spid="26" grpId="0"/>
      <p:bldP spid="26" grpId="1"/>
      <p:bldP spid="27" grpId="0" animBg="1"/>
      <p:bldP spid="28" grpId="0"/>
      <p:bldP spid="66" grpId="0" animBg="1"/>
      <p:bldP spid="67" grpId="0" animBg="1"/>
      <p:bldP spid="68"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76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椭圆 19"/>
          <p:cNvSpPr/>
          <p:nvPr/>
        </p:nvSpPr>
        <p:spPr>
          <a:xfrm>
            <a:off x="468110" y="469108"/>
            <a:ext cx="346278" cy="346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矩形 28"/>
          <p:cNvSpPr/>
          <p:nvPr/>
        </p:nvSpPr>
        <p:spPr>
          <a:xfrm>
            <a:off x="1015602" y="642700"/>
            <a:ext cx="1704313"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r>
              <a:rPr lang="en-US" altLang="zh-CN" sz="1100" dirty="0">
                <a:solidFill>
                  <a:schemeClr val="bg1">
                    <a:lumMod val="65000"/>
                  </a:schemeClr>
                </a:solidFill>
                <a:latin typeface="Arial"/>
                <a:ea typeface="微软雅黑"/>
              </a:rPr>
              <a:t>Basic data management</a:t>
            </a:r>
            <a:endParaRPr lang="zh-CN" altLang="en-US" sz="1100" dirty="0">
              <a:solidFill>
                <a:schemeClr val="bg1">
                  <a:lumMod val="65000"/>
                </a:schemeClr>
              </a:solidFill>
              <a:latin typeface="Arial"/>
              <a:ea typeface="微软雅黑"/>
            </a:endParaRPr>
          </a:p>
        </p:txBody>
      </p:sp>
      <p:sp>
        <p:nvSpPr>
          <p:cNvPr id="6" name="文本框 5"/>
          <p:cNvSpPr txBox="1"/>
          <p:nvPr/>
        </p:nvSpPr>
        <p:spPr>
          <a:xfrm>
            <a:off x="1009702" y="159657"/>
            <a:ext cx="2339102" cy="523220"/>
          </a:xfrm>
          <a:prstGeom prst="rect">
            <a:avLst/>
          </a:prstGeom>
          <a:noFill/>
        </p:spPr>
        <p:txBody>
          <a:bodyPr wrap="none" rtlCol="0">
            <a:spAutoFit/>
          </a:bodyPr>
          <a:lstStyle/>
          <a:p>
            <a:r>
              <a:rPr kumimoji="1" lang="zh-CN" altLang="en-US" sz="2800" b="1" dirty="0">
                <a:solidFill>
                  <a:schemeClr val="accent1"/>
                </a:solidFill>
                <a:latin typeface="Source Han Sans CN" charset="-122"/>
                <a:ea typeface="Source Han Sans CN" charset="-122"/>
                <a:cs typeface="Source Han Sans CN" charset="-122"/>
              </a:rPr>
              <a:t>机构管理操作</a:t>
            </a:r>
          </a:p>
        </p:txBody>
      </p:sp>
      <p:grpSp>
        <p:nvGrpSpPr>
          <p:cNvPr id="45" name="组 6">
            <a:extLst>
              <a:ext uri="{FF2B5EF4-FFF2-40B4-BE49-F238E27FC236}">
                <a16:creationId xmlns:a16="http://schemas.microsoft.com/office/drawing/2014/main" id="{62BEC5C7-28BC-4CF7-A9C5-D18AC32017D1}"/>
              </a:ext>
            </a:extLst>
          </p:cNvPr>
          <p:cNvGrpSpPr/>
          <p:nvPr/>
        </p:nvGrpSpPr>
        <p:grpSpPr>
          <a:xfrm>
            <a:off x="9327904" y="159657"/>
            <a:ext cx="784032" cy="435429"/>
            <a:chOff x="5631542" y="159657"/>
            <a:chExt cx="1013419" cy="435429"/>
          </a:xfrm>
        </p:grpSpPr>
        <p:sp>
          <p:nvSpPr>
            <p:cNvPr id="46" name="平行四边形 45">
              <a:extLst>
                <a:ext uri="{FF2B5EF4-FFF2-40B4-BE49-F238E27FC236}">
                  <a16:creationId xmlns:a16="http://schemas.microsoft.com/office/drawing/2014/main" id="{A9F4E3FF-2DD1-445E-85BD-9C47118EF7BF}"/>
                </a:ext>
              </a:extLst>
            </p:cNvPr>
            <p:cNvSpPr/>
            <p:nvPr/>
          </p:nvSpPr>
          <p:spPr>
            <a:xfrm>
              <a:off x="5631542" y="159657"/>
              <a:ext cx="1013419" cy="435429"/>
            </a:xfrm>
            <a:prstGeom prst="parallelogram">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sp>
          <p:nvSpPr>
            <p:cNvPr id="47" name="文本框 46">
              <a:extLst>
                <a:ext uri="{FF2B5EF4-FFF2-40B4-BE49-F238E27FC236}">
                  <a16:creationId xmlns:a16="http://schemas.microsoft.com/office/drawing/2014/main" id="{D2EBBEE3-1780-401C-A962-9EA06E4D3C08}"/>
                </a:ext>
              </a:extLst>
            </p:cNvPr>
            <p:cNvSpPr txBox="1"/>
            <p:nvPr/>
          </p:nvSpPr>
          <p:spPr>
            <a:xfrm>
              <a:off x="5780496" y="211219"/>
              <a:ext cx="864465" cy="338554"/>
            </a:xfrm>
            <a:prstGeom prst="rect">
              <a:avLst/>
            </a:prstGeom>
            <a:noFill/>
          </p:spPr>
          <p:txBody>
            <a:bodyPr wrap="square" rtlCol="0">
              <a:spAutoFit/>
            </a:bodyPr>
            <a:lstStyle/>
            <a:p>
              <a:r>
                <a:rPr kumimoji="1" lang="zh-CN" altLang="en-US" sz="1600" b="1" dirty="0">
                  <a:solidFill>
                    <a:schemeClr val="bg1"/>
                  </a:solidFill>
                  <a:latin typeface="Source Han Sans CN" charset="-122"/>
                  <a:ea typeface="Source Han Sans CN" charset="-122"/>
                  <a:cs typeface="Source Han Sans CN" charset="-122"/>
                </a:rPr>
                <a:t>前言</a:t>
              </a:r>
            </a:p>
          </p:txBody>
        </p:sp>
      </p:grpSp>
      <p:grpSp>
        <p:nvGrpSpPr>
          <p:cNvPr id="48" name="组 7">
            <a:extLst>
              <a:ext uri="{FF2B5EF4-FFF2-40B4-BE49-F238E27FC236}">
                <a16:creationId xmlns:a16="http://schemas.microsoft.com/office/drawing/2014/main" id="{AA252035-B30C-4C4A-8377-2CD17299F4CD}"/>
              </a:ext>
            </a:extLst>
          </p:cNvPr>
          <p:cNvGrpSpPr/>
          <p:nvPr/>
        </p:nvGrpSpPr>
        <p:grpSpPr>
          <a:xfrm>
            <a:off x="10057337" y="159657"/>
            <a:ext cx="2064993" cy="636337"/>
            <a:chOff x="7242629" y="159657"/>
            <a:chExt cx="1611086" cy="636337"/>
          </a:xfrm>
        </p:grpSpPr>
        <p:sp>
          <p:nvSpPr>
            <p:cNvPr id="49" name="平行四边形 48">
              <a:extLst>
                <a:ext uri="{FF2B5EF4-FFF2-40B4-BE49-F238E27FC236}">
                  <a16:creationId xmlns:a16="http://schemas.microsoft.com/office/drawing/2014/main" id="{F860DEA6-58E1-4CFC-AE23-F853A40638E6}"/>
                </a:ext>
              </a:extLst>
            </p:cNvPr>
            <p:cNvSpPr/>
            <p:nvPr/>
          </p:nvSpPr>
          <p:spPr>
            <a:xfrm>
              <a:off x="7242629" y="159657"/>
              <a:ext cx="1611086" cy="435429"/>
            </a:xfrm>
            <a:prstGeom prst="parallelogram">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sp>
          <p:nvSpPr>
            <p:cNvPr id="50" name="文本框 49">
              <a:extLst>
                <a:ext uri="{FF2B5EF4-FFF2-40B4-BE49-F238E27FC236}">
                  <a16:creationId xmlns:a16="http://schemas.microsoft.com/office/drawing/2014/main" id="{F8E6E4F1-86D7-4838-BE83-0EC3C7B66D1E}"/>
                </a:ext>
              </a:extLst>
            </p:cNvPr>
            <p:cNvSpPr txBox="1"/>
            <p:nvPr/>
          </p:nvSpPr>
          <p:spPr>
            <a:xfrm>
              <a:off x="7391582" y="211219"/>
              <a:ext cx="131318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1600" b="1" dirty="0">
                  <a:solidFill>
                    <a:schemeClr val="bg1"/>
                  </a:solidFill>
                  <a:effectLst>
                    <a:outerShdw blurRad="63500" sx="102000" sy="102000" algn="ctr" rotWithShape="0">
                      <a:prstClr val="black">
                        <a:alpha val="24000"/>
                      </a:prstClr>
                    </a:outerShdw>
                  </a:effectLst>
                  <a:latin typeface="微软雅黑" panose="020B0503020204020204" pitchFamily="34" charset="-122"/>
                  <a:ea typeface="微软雅黑" panose="020B0503020204020204" pitchFamily="34" charset="-122"/>
                  <a:cs typeface="PangMenZhengDao" charset="-122"/>
                </a:rPr>
                <a:t>机构管理员操作</a:t>
              </a:r>
              <a:endParaRPr kumimoji="0" lang="zh-CN" altLang="en-US" sz="1600" b="1" i="0" u="none" strike="noStrike" kern="1200" cap="none" spc="0" normalizeH="0" baseline="0" noProof="0" dirty="0">
                <a:ln>
                  <a:noFill/>
                </a:ln>
                <a:solidFill>
                  <a:schemeClr val="bg1"/>
                </a:solidFill>
                <a:effectLst>
                  <a:outerShdw blurRad="63500" sx="102000" sy="102000" algn="ctr" rotWithShape="0">
                    <a:prstClr val="black">
                      <a:alpha val="24000"/>
                    </a:prstClr>
                  </a:outerShdw>
                </a:effectLst>
                <a:uLnTx/>
                <a:uFillTx/>
                <a:latin typeface="微软雅黑" panose="020B0503020204020204" pitchFamily="34" charset="-122"/>
                <a:ea typeface="微软雅黑" panose="020B0503020204020204" pitchFamily="34" charset="-122"/>
                <a:cs typeface="PangMenZhengDao" charset="-122"/>
              </a:endParaRPr>
            </a:p>
          </p:txBody>
        </p:sp>
      </p:grpSp>
      <p:sp>
        <p:nvSpPr>
          <p:cNvPr id="42" name="平行四边形 41">
            <a:extLst>
              <a:ext uri="{FF2B5EF4-FFF2-40B4-BE49-F238E27FC236}">
                <a16:creationId xmlns:a16="http://schemas.microsoft.com/office/drawing/2014/main" id="{13DD315F-1FD4-4186-807B-43B07C8B0C19}"/>
              </a:ext>
            </a:extLst>
          </p:cNvPr>
          <p:cNvSpPr/>
          <p:nvPr/>
        </p:nvSpPr>
        <p:spPr>
          <a:xfrm rot="16200000">
            <a:off x="4816612" y="-1479099"/>
            <a:ext cx="2544717" cy="12191999"/>
          </a:xfrm>
          <a:prstGeom prst="parallelogram">
            <a:avLst>
              <a:gd name="adj" fmla="val 0"/>
            </a:avLst>
          </a:prstGeom>
          <a:solidFill>
            <a:schemeClr val="accent3">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6" name="图片 25">
            <a:extLst>
              <a:ext uri="{FF2B5EF4-FFF2-40B4-BE49-F238E27FC236}">
                <a16:creationId xmlns:a16="http://schemas.microsoft.com/office/drawing/2014/main" id="{AEB53A4D-6703-464B-94D1-28DA21102BAA}"/>
              </a:ext>
            </a:extLst>
          </p:cNvPr>
          <p:cNvPicPr>
            <a:picLocks noChangeAspect="1"/>
          </p:cNvPicPr>
          <p:nvPr/>
        </p:nvPicPr>
        <p:blipFill>
          <a:blip r:embed="rId3"/>
          <a:stretch>
            <a:fillRect/>
          </a:stretch>
        </p:blipFill>
        <p:spPr>
          <a:xfrm>
            <a:off x="2668132" y="1403162"/>
            <a:ext cx="2778735" cy="4929019"/>
          </a:xfrm>
          <a:prstGeom prst="rect">
            <a:avLst/>
          </a:prstGeom>
        </p:spPr>
      </p:pic>
      <p:grpSp>
        <p:nvGrpSpPr>
          <p:cNvPr id="31" name="组 51">
            <a:extLst>
              <a:ext uri="{FF2B5EF4-FFF2-40B4-BE49-F238E27FC236}">
                <a16:creationId xmlns:a16="http://schemas.microsoft.com/office/drawing/2014/main" id="{0A25B908-C408-44EB-9418-F79196EAA4E6}"/>
              </a:ext>
            </a:extLst>
          </p:cNvPr>
          <p:cNvGrpSpPr/>
          <p:nvPr/>
        </p:nvGrpSpPr>
        <p:grpSpPr>
          <a:xfrm>
            <a:off x="360197" y="1134089"/>
            <a:ext cx="2359718" cy="650903"/>
            <a:chOff x="7329714" y="1480458"/>
            <a:chExt cx="3425371" cy="572280"/>
          </a:xfrm>
        </p:grpSpPr>
        <p:sp>
          <p:nvSpPr>
            <p:cNvPr id="32" name="圆角矩形 52">
              <a:extLst>
                <a:ext uri="{FF2B5EF4-FFF2-40B4-BE49-F238E27FC236}">
                  <a16:creationId xmlns:a16="http://schemas.microsoft.com/office/drawing/2014/main" id="{E3957160-F8FA-4301-A3B5-A38B98708F41}"/>
                </a:ext>
              </a:extLst>
            </p:cNvPr>
            <p:cNvSpPr/>
            <p:nvPr/>
          </p:nvSpPr>
          <p:spPr>
            <a:xfrm>
              <a:off x="7329714" y="1480458"/>
              <a:ext cx="3425371" cy="377371"/>
            </a:xfrm>
            <a:prstGeom prst="roundRect">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文本框 32">
              <a:extLst>
                <a:ext uri="{FF2B5EF4-FFF2-40B4-BE49-F238E27FC236}">
                  <a16:creationId xmlns:a16="http://schemas.microsoft.com/office/drawing/2014/main" id="{3B8CF359-A5B5-4A0C-9FA4-B7F584232344}"/>
                </a:ext>
              </a:extLst>
            </p:cNvPr>
            <p:cNvSpPr txBox="1"/>
            <p:nvPr/>
          </p:nvSpPr>
          <p:spPr>
            <a:xfrm>
              <a:off x="7437611" y="1484477"/>
              <a:ext cx="3209576" cy="568261"/>
            </a:xfrm>
            <a:prstGeom prst="rect">
              <a:avLst/>
            </a:prstGeom>
            <a:noFill/>
          </p:spPr>
          <p:txBody>
            <a:bodyPr wrap="square" rtlCol="0">
              <a:spAutoFit/>
            </a:bodyPr>
            <a:lstStyle/>
            <a:p>
              <a:pPr algn="dist"/>
              <a:r>
                <a:rPr kumimoji="1" lang="en-US" altLang="zh-CN" dirty="0">
                  <a:solidFill>
                    <a:schemeClr val="bg1"/>
                  </a:solidFill>
                  <a:latin typeface="Source Han Sans CN Normal" charset="-122"/>
                  <a:ea typeface="Source Han Sans CN Normal" charset="-122"/>
                  <a:cs typeface="Source Han Sans CN Normal" charset="-122"/>
                </a:rPr>
                <a:t>5</a:t>
              </a:r>
              <a:r>
                <a:rPr kumimoji="1" lang="zh-CN" altLang="en-US" dirty="0">
                  <a:solidFill>
                    <a:schemeClr val="bg1"/>
                  </a:solidFill>
                  <a:latin typeface="Source Han Sans CN Normal" charset="-122"/>
                  <a:ea typeface="Source Han Sans CN Normal" charset="-122"/>
                  <a:cs typeface="Source Han Sans CN Normal" charset="-122"/>
                </a:rPr>
                <a:t>、会议报名及签到</a:t>
              </a:r>
            </a:p>
          </p:txBody>
        </p:sp>
      </p:grpSp>
      <p:sp>
        <p:nvSpPr>
          <p:cNvPr id="25" name="矩形 24">
            <a:extLst>
              <a:ext uri="{FF2B5EF4-FFF2-40B4-BE49-F238E27FC236}">
                <a16:creationId xmlns:a16="http://schemas.microsoft.com/office/drawing/2014/main" id="{A2C51977-56C3-4AE9-A56B-B796060A1B7E}"/>
              </a:ext>
            </a:extLst>
          </p:cNvPr>
          <p:cNvSpPr/>
          <p:nvPr/>
        </p:nvSpPr>
        <p:spPr>
          <a:xfrm>
            <a:off x="2601472" y="5980090"/>
            <a:ext cx="2704719" cy="789127"/>
          </a:xfrm>
          <a:prstGeom prst="rect">
            <a:avLst/>
          </a:prstGeom>
        </p:spPr>
        <p:txBody>
          <a:bodyPr wrap="square">
            <a:spAutoFit/>
          </a:bodyPr>
          <a:lstStyle/>
          <a:p>
            <a:pPr algn="just">
              <a:lnSpc>
                <a:spcPct val="130000"/>
              </a:lnSpc>
            </a:pPr>
            <a:r>
              <a:rPr lang="zh-CN" altLang="en-US" sz="1200" dirty="0">
                <a:latin typeface="Source Han Sans CN Normal" charset="-122"/>
                <a:ea typeface="Source Han Sans CN Normal" charset="-122"/>
                <a:cs typeface="Source Han Sans CN Normal" charset="-122"/>
              </a:rPr>
              <a:t>在线学习可以从“我的</a:t>
            </a:r>
            <a:r>
              <a:rPr lang="en-US" altLang="zh-CN" sz="1200" dirty="0">
                <a:latin typeface="Source Han Sans CN Normal" charset="-122"/>
                <a:ea typeface="Source Han Sans CN Normal" charset="-122"/>
                <a:cs typeface="Source Han Sans CN Normal" charset="-122"/>
              </a:rPr>
              <a:t>-</a:t>
            </a:r>
            <a:r>
              <a:rPr lang="zh-CN" altLang="en-US" sz="1200" dirty="0">
                <a:latin typeface="Source Han Sans CN Normal" charset="-122"/>
                <a:ea typeface="Source Han Sans CN Normal" charset="-122"/>
                <a:cs typeface="Source Han Sans CN Normal" charset="-122"/>
              </a:rPr>
              <a:t>消息”、系统首页“会议”按钮中可以进入。查看可以参加会议信息，点击“立即报名”</a:t>
            </a:r>
            <a:endParaRPr lang="en-US" altLang="zh-CN" sz="1200" dirty="0">
              <a:latin typeface="Source Han Sans CN Normal" charset="-122"/>
              <a:ea typeface="Source Han Sans CN Normal" charset="-122"/>
              <a:cs typeface="Source Han Sans CN Normal" charset="-122"/>
            </a:endParaRPr>
          </a:p>
        </p:txBody>
      </p:sp>
      <p:pic>
        <p:nvPicPr>
          <p:cNvPr id="39" name="图片 38">
            <a:extLst>
              <a:ext uri="{FF2B5EF4-FFF2-40B4-BE49-F238E27FC236}">
                <a16:creationId xmlns:a16="http://schemas.microsoft.com/office/drawing/2014/main" id="{E3D5DCED-1619-4CDB-A22B-0106B2A939D5}"/>
              </a:ext>
            </a:extLst>
          </p:cNvPr>
          <p:cNvPicPr>
            <a:picLocks noChangeAspect="1"/>
          </p:cNvPicPr>
          <p:nvPr/>
        </p:nvPicPr>
        <p:blipFill>
          <a:blip r:embed="rId3"/>
          <a:stretch>
            <a:fillRect/>
          </a:stretch>
        </p:blipFill>
        <p:spPr>
          <a:xfrm>
            <a:off x="6664407" y="1403162"/>
            <a:ext cx="2778735" cy="4929019"/>
          </a:xfrm>
          <a:prstGeom prst="rect">
            <a:avLst/>
          </a:prstGeom>
        </p:spPr>
      </p:pic>
      <p:sp>
        <p:nvSpPr>
          <p:cNvPr id="40" name="矩形 39">
            <a:extLst>
              <a:ext uri="{FF2B5EF4-FFF2-40B4-BE49-F238E27FC236}">
                <a16:creationId xmlns:a16="http://schemas.microsoft.com/office/drawing/2014/main" id="{48C7AAFF-BF4C-46CC-9913-81315ECA6B3C}"/>
              </a:ext>
            </a:extLst>
          </p:cNvPr>
          <p:cNvSpPr/>
          <p:nvPr/>
        </p:nvSpPr>
        <p:spPr>
          <a:xfrm>
            <a:off x="6523731" y="5992393"/>
            <a:ext cx="2778734" cy="549061"/>
          </a:xfrm>
          <a:prstGeom prst="rect">
            <a:avLst/>
          </a:prstGeom>
        </p:spPr>
        <p:txBody>
          <a:bodyPr wrap="square">
            <a:spAutoFit/>
          </a:bodyPr>
          <a:lstStyle/>
          <a:p>
            <a:pPr algn="just">
              <a:lnSpc>
                <a:spcPct val="130000"/>
              </a:lnSpc>
            </a:pPr>
            <a:r>
              <a:rPr lang="zh-CN" altLang="en-US" sz="1200" dirty="0">
                <a:latin typeface="Source Han Sans CN Normal" charset="-122"/>
                <a:ea typeface="Source Han Sans CN Normal" charset="-122"/>
                <a:cs typeface="Source Han Sans CN Normal" charset="-122"/>
              </a:rPr>
              <a:t>在会议定时间及地点，通过微信扫一扫可以在线签到（不用进入本系统）</a:t>
            </a:r>
            <a:endParaRPr lang="en-US" altLang="zh-CN" sz="1200" dirty="0">
              <a:latin typeface="Source Han Sans CN Normal" charset="-122"/>
              <a:ea typeface="Source Han Sans CN Normal" charset="-122"/>
              <a:cs typeface="Source Han Sans CN Normal" charset="-122"/>
            </a:endParaRPr>
          </a:p>
        </p:txBody>
      </p:sp>
      <p:pic>
        <p:nvPicPr>
          <p:cNvPr id="7" name="图片 6">
            <a:extLst>
              <a:ext uri="{FF2B5EF4-FFF2-40B4-BE49-F238E27FC236}">
                <a16:creationId xmlns:a16="http://schemas.microsoft.com/office/drawing/2014/main" id="{E0F7A98C-23C6-4D19-A408-C1189A9BFE89}"/>
              </a:ext>
            </a:extLst>
          </p:cNvPr>
          <p:cNvPicPr>
            <a:picLocks noChangeAspect="1"/>
          </p:cNvPicPr>
          <p:nvPr/>
        </p:nvPicPr>
        <p:blipFill>
          <a:blip r:embed="rId4"/>
          <a:stretch>
            <a:fillRect/>
          </a:stretch>
        </p:blipFill>
        <p:spPr>
          <a:xfrm>
            <a:off x="3025972" y="1851484"/>
            <a:ext cx="1843534" cy="4049630"/>
          </a:xfrm>
          <a:prstGeom prst="rect">
            <a:avLst/>
          </a:prstGeom>
        </p:spPr>
      </p:pic>
      <p:pic>
        <p:nvPicPr>
          <p:cNvPr id="10" name="图片 9">
            <a:extLst>
              <a:ext uri="{FF2B5EF4-FFF2-40B4-BE49-F238E27FC236}">
                <a16:creationId xmlns:a16="http://schemas.microsoft.com/office/drawing/2014/main" id="{E06CB21B-F3C7-4860-8E21-3FE2C4A58331}"/>
              </a:ext>
            </a:extLst>
          </p:cNvPr>
          <p:cNvPicPr>
            <a:picLocks noChangeAspect="1"/>
          </p:cNvPicPr>
          <p:nvPr/>
        </p:nvPicPr>
        <p:blipFill>
          <a:blip r:embed="rId5"/>
          <a:stretch>
            <a:fillRect/>
          </a:stretch>
        </p:blipFill>
        <p:spPr>
          <a:xfrm>
            <a:off x="7032407" y="1851484"/>
            <a:ext cx="1843534" cy="4049630"/>
          </a:xfrm>
          <a:prstGeom prst="rect">
            <a:avLst/>
          </a:prstGeom>
        </p:spPr>
      </p:pic>
    </p:spTree>
    <p:extLst>
      <p:ext uri="{BB962C8B-B14F-4D97-AF65-F5344CB8AC3E}">
        <p14:creationId xmlns:p14="http://schemas.microsoft.com/office/powerpoint/2010/main" val="3035292692"/>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par>
                          <p:cTn id="12" fill="hold">
                            <p:stCondLst>
                              <p:cond delay="1000"/>
                            </p:stCondLst>
                            <p:childTnLst>
                              <p:par>
                                <p:cTn id="13" presetID="55"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1000" fill="hold"/>
                                        <p:tgtEl>
                                          <p:spTgt spid="31"/>
                                        </p:tgtEl>
                                        <p:attrNameLst>
                                          <p:attrName>ppt_w</p:attrName>
                                        </p:attrNameLst>
                                      </p:cBhvr>
                                      <p:tavLst>
                                        <p:tav tm="0">
                                          <p:val>
                                            <p:strVal val="#ppt_w*0.70"/>
                                          </p:val>
                                        </p:tav>
                                        <p:tav tm="100000">
                                          <p:val>
                                            <p:strVal val="#ppt_w"/>
                                          </p:val>
                                        </p:tav>
                                      </p:tavLst>
                                    </p:anim>
                                    <p:anim calcmode="lin" valueType="num">
                                      <p:cBhvr>
                                        <p:cTn id="16" dur="1000" fill="hold"/>
                                        <p:tgtEl>
                                          <p:spTgt spid="31"/>
                                        </p:tgtEl>
                                        <p:attrNameLst>
                                          <p:attrName>ppt_h</p:attrName>
                                        </p:attrNameLst>
                                      </p:cBhvr>
                                      <p:tavLst>
                                        <p:tav tm="0">
                                          <p:val>
                                            <p:strVal val="#ppt_h"/>
                                          </p:val>
                                        </p:tav>
                                        <p:tav tm="100000">
                                          <p:val>
                                            <p:strVal val="#ppt_h"/>
                                          </p:val>
                                        </p:tav>
                                      </p:tavLst>
                                    </p:anim>
                                    <p:animEffect transition="in" filter="fade">
                                      <p:cBhvr>
                                        <p:cTn id="17" dur="1000"/>
                                        <p:tgtEl>
                                          <p:spTgt spid="31"/>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up)">
                                      <p:cBhvr>
                                        <p:cTn id="2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5"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 4"/>
          <p:cNvGrpSpPr/>
          <p:nvPr/>
        </p:nvGrpSpPr>
        <p:grpSpPr>
          <a:xfrm>
            <a:off x="0" y="1829205"/>
            <a:ext cx="12191648" cy="2551890"/>
            <a:chOff x="0" y="1829205"/>
            <a:chExt cx="12191648" cy="2551890"/>
          </a:xfrm>
        </p:grpSpPr>
        <p:sp>
          <p:nvSpPr>
            <p:cNvPr id="11" name="等腰三角形 43"/>
            <p:cNvSpPr/>
            <p:nvPr/>
          </p:nvSpPr>
          <p:spPr>
            <a:xfrm>
              <a:off x="4404981" y="1829205"/>
              <a:ext cx="1160634" cy="1164651"/>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等腰三角形 44"/>
            <p:cNvSpPr/>
            <p:nvPr/>
          </p:nvSpPr>
          <p:spPr>
            <a:xfrm flipV="1">
              <a:off x="1028424" y="3216444"/>
              <a:ext cx="1160634" cy="1164651"/>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矩形 12"/>
            <p:cNvSpPr/>
            <p:nvPr/>
          </p:nvSpPr>
          <p:spPr>
            <a:xfrm>
              <a:off x="0" y="2102915"/>
              <a:ext cx="12191648" cy="1999204"/>
            </a:xfrm>
            <a:prstGeom prst="rect">
              <a:avLst/>
            </a:prstGeom>
            <a:solidFill>
              <a:srgbClr val="0076C5"/>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平行四边形 13"/>
            <p:cNvSpPr/>
            <p:nvPr/>
          </p:nvSpPr>
          <p:spPr>
            <a:xfrm>
              <a:off x="1605686" y="1830103"/>
              <a:ext cx="3384629" cy="2544834"/>
            </a:xfrm>
            <a:prstGeom prst="parallelogram">
              <a:avLst>
                <a:gd name="adj" fmla="val 4820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文本框 14"/>
          <p:cNvSpPr txBox="1"/>
          <p:nvPr/>
        </p:nvSpPr>
        <p:spPr>
          <a:xfrm>
            <a:off x="2426069" y="2176123"/>
            <a:ext cx="1859172" cy="1731244"/>
          </a:xfrm>
          <a:prstGeom prst="rect">
            <a:avLst/>
          </a:prstGeom>
          <a:noFill/>
        </p:spPr>
        <p:txBody>
          <a:bodyPr wrap="square" lIns="0" tIns="0" rIns="0" bIns="0" rtlCol="0">
            <a:spAutoFit/>
          </a:bodyPr>
          <a:lstStyle/>
          <a:p>
            <a:pPr algn="ctr"/>
            <a:r>
              <a:rPr lang="en-US" altLang="zh-CN" sz="112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sz="112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3" name="直接连接符 17"/>
          <p:cNvCxnSpPr/>
          <p:nvPr/>
        </p:nvCxnSpPr>
        <p:spPr>
          <a:xfrm>
            <a:off x="0" y="4877641"/>
            <a:ext cx="867388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直接连接符 18"/>
          <p:cNvCxnSpPr/>
          <p:nvPr/>
        </p:nvCxnSpPr>
        <p:spPr>
          <a:xfrm>
            <a:off x="0" y="5186383"/>
            <a:ext cx="748051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接连接符 19"/>
          <p:cNvCxnSpPr/>
          <p:nvPr/>
        </p:nvCxnSpPr>
        <p:spPr>
          <a:xfrm>
            <a:off x="0" y="5495125"/>
            <a:ext cx="6096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1" name="任意多边形 20"/>
          <p:cNvSpPr/>
          <p:nvPr/>
        </p:nvSpPr>
        <p:spPr>
          <a:xfrm>
            <a:off x="11549555"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32" name="任意多边形 21"/>
          <p:cNvSpPr/>
          <p:nvPr/>
        </p:nvSpPr>
        <p:spPr>
          <a:xfrm>
            <a:off x="114379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33" name="任意多边形 22"/>
          <p:cNvSpPr/>
          <p:nvPr/>
        </p:nvSpPr>
        <p:spPr>
          <a:xfrm>
            <a:off x="113263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34" name="任意多边形 23"/>
          <p:cNvSpPr/>
          <p:nvPr/>
        </p:nvSpPr>
        <p:spPr>
          <a:xfrm>
            <a:off x="112148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35" name="任意多边形 24"/>
          <p:cNvSpPr/>
          <p:nvPr/>
        </p:nvSpPr>
        <p:spPr>
          <a:xfrm>
            <a:off x="111032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36" name="任意多边形 25"/>
          <p:cNvSpPr/>
          <p:nvPr/>
        </p:nvSpPr>
        <p:spPr>
          <a:xfrm>
            <a:off x="109916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37" name="任意多边形 26"/>
          <p:cNvSpPr/>
          <p:nvPr/>
        </p:nvSpPr>
        <p:spPr>
          <a:xfrm>
            <a:off x="108800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38" name="任意多边形 27"/>
          <p:cNvSpPr/>
          <p:nvPr/>
        </p:nvSpPr>
        <p:spPr>
          <a:xfrm>
            <a:off x="107684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39" name="任意多边形 28"/>
          <p:cNvSpPr/>
          <p:nvPr/>
        </p:nvSpPr>
        <p:spPr>
          <a:xfrm>
            <a:off x="106568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40" name="任意多边形 29"/>
          <p:cNvSpPr/>
          <p:nvPr/>
        </p:nvSpPr>
        <p:spPr>
          <a:xfrm>
            <a:off x="105452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41" name="任意多边形 30"/>
          <p:cNvSpPr/>
          <p:nvPr/>
        </p:nvSpPr>
        <p:spPr>
          <a:xfrm>
            <a:off x="1043370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42" name="任意多边形 31"/>
          <p:cNvSpPr/>
          <p:nvPr/>
        </p:nvSpPr>
        <p:spPr>
          <a:xfrm>
            <a:off x="1032212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43" name="任意多边形 32"/>
          <p:cNvSpPr/>
          <p:nvPr/>
        </p:nvSpPr>
        <p:spPr>
          <a:xfrm>
            <a:off x="1021053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44" name="任意多边形 33"/>
          <p:cNvSpPr/>
          <p:nvPr/>
        </p:nvSpPr>
        <p:spPr>
          <a:xfrm>
            <a:off x="1009895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45" name="任意多边形 34"/>
          <p:cNvSpPr/>
          <p:nvPr/>
        </p:nvSpPr>
        <p:spPr>
          <a:xfrm>
            <a:off x="998736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46" name="任意多边形 35"/>
          <p:cNvSpPr/>
          <p:nvPr/>
        </p:nvSpPr>
        <p:spPr>
          <a:xfrm>
            <a:off x="987578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47" name="任意多边形 36"/>
          <p:cNvSpPr/>
          <p:nvPr/>
        </p:nvSpPr>
        <p:spPr>
          <a:xfrm>
            <a:off x="976419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48" name="任意多边形 37"/>
          <p:cNvSpPr/>
          <p:nvPr/>
        </p:nvSpPr>
        <p:spPr>
          <a:xfrm>
            <a:off x="965261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49" name="任意多边形 38"/>
          <p:cNvSpPr/>
          <p:nvPr/>
        </p:nvSpPr>
        <p:spPr>
          <a:xfrm>
            <a:off x="954102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50" name="任意多边形 39"/>
          <p:cNvSpPr/>
          <p:nvPr/>
        </p:nvSpPr>
        <p:spPr>
          <a:xfrm>
            <a:off x="942944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51" name="任意多边形 40"/>
          <p:cNvSpPr/>
          <p:nvPr/>
        </p:nvSpPr>
        <p:spPr>
          <a:xfrm>
            <a:off x="931785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52" name="任意多边形 41"/>
          <p:cNvSpPr/>
          <p:nvPr/>
        </p:nvSpPr>
        <p:spPr>
          <a:xfrm>
            <a:off x="92062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53" name="任意多边形 42"/>
          <p:cNvSpPr/>
          <p:nvPr/>
        </p:nvSpPr>
        <p:spPr>
          <a:xfrm>
            <a:off x="90946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54" name="任意多边形 43"/>
          <p:cNvSpPr/>
          <p:nvPr/>
        </p:nvSpPr>
        <p:spPr>
          <a:xfrm>
            <a:off x="89831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55" name="任意多边形 44"/>
          <p:cNvSpPr/>
          <p:nvPr/>
        </p:nvSpPr>
        <p:spPr>
          <a:xfrm>
            <a:off x="88715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56" name="任意多边形 45"/>
          <p:cNvSpPr/>
          <p:nvPr/>
        </p:nvSpPr>
        <p:spPr>
          <a:xfrm>
            <a:off x="87599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57" name="任意多边形 46"/>
          <p:cNvSpPr/>
          <p:nvPr/>
        </p:nvSpPr>
        <p:spPr>
          <a:xfrm>
            <a:off x="86483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58" name="任意多边形 47"/>
          <p:cNvSpPr/>
          <p:nvPr/>
        </p:nvSpPr>
        <p:spPr>
          <a:xfrm>
            <a:off x="85367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59" name="任意多边形 48"/>
          <p:cNvSpPr/>
          <p:nvPr/>
        </p:nvSpPr>
        <p:spPr>
          <a:xfrm>
            <a:off x="84251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60" name="任意多边形 49"/>
          <p:cNvSpPr/>
          <p:nvPr/>
        </p:nvSpPr>
        <p:spPr>
          <a:xfrm>
            <a:off x="83135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66" name="文本框 65">
            <a:extLst>
              <a:ext uri="{FF2B5EF4-FFF2-40B4-BE49-F238E27FC236}">
                <a16:creationId xmlns:a16="http://schemas.microsoft.com/office/drawing/2014/main" id="{543B8F26-F806-4039-8505-01EC4F25C166}"/>
              </a:ext>
            </a:extLst>
          </p:cNvPr>
          <p:cNvSpPr txBox="1"/>
          <p:nvPr/>
        </p:nvSpPr>
        <p:spPr>
          <a:xfrm>
            <a:off x="6701694" y="2288745"/>
            <a:ext cx="2954655" cy="923330"/>
          </a:xfrm>
          <a:prstGeom prst="rect">
            <a:avLst/>
          </a:prstGeom>
          <a:noFill/>
        </p:spPr>
        <p:txBody>
          <a:bodyPr wrap="none" rtlCol="0">
            <a:spAutoFit/>
          </a:bodyPr>
          <a:lstStyle/>
          <a:p>
            <a:r>
              <a:rPr kumimoji="1" lang="zh-CN" altLang="en-US" sz="5400" b="1" dirty="0">
                <a:solidFill>
                  <a:schemeClr val="bg1"/>
                </a:solidFill>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cs typeface="PangMenZhengDao" charset="-122"/>
              </a:rPr>
              <a:t>个人管理</a:t>
            </a:r>
          </a:p>
        </p:txBody>
      </p:sp>
      <p:sp>
        <p:nvSpPr>
          <p:cNvPr id="67" name="文本框 66">
            <a:extLst>
              <a:ext uri="{FF2B5EF4-FFF2-40B4-BE49-F238E27FC236}">
                <a16:creationId xmlns:a16="http://schemas.microsoft.com/office/drawing/2014/main" id="{3A23ED29-B6CE-46B2-9A41-55460AF9E476}"/>
              </a:ext>
            </a:extLst>
          </p:cNvPr>
          <p:cNvSpPr txBox="1"/>
          <p:nvPr/>
        </p:nvSpPr>
        <p:spPr>
          <a:xfrm>
            <a:off x="8135500" y="3325594"/>
            <a:ext cx="883575" cy="338554"/>
          </a:xfrm>
          <a:prstGeom prst="rect">
            <a:avLst/>
          </a:prstGeom>
          <a:noFill/>
        </p:spPr>
        <p:txBody>
          <a:bodyPr wrap="none" rtlCol="0">
            <a:spAutoFit/>
          </a:bodyPr>
          <a:lstStyle/>
          <a:p>
            <a:pPr marL="285750" indent="-285750">
              <a:buClr>
                <a:schemeClr val="bg1"/>
              </a:buClr>
              <a:buFont typeface="Arial" charset="0"/>
              <a:buChar char="•"/>
            </a:pPr>
            <a:r>
              <a:rPr kumimoji="1" lang="zh-CN" altLang="en-US" sz="1600" dirty="0">
                <a:solidFill>
                  <a:schemeClr val="bg1"/>
                </a:solidFill>
                <a:latin typeface="Source Han Sans CN Light" charset="-122"/>
                <a:ea typeface="Source Han Sans CN Light" charset="-122"/>
                <a:cs typeface="Source Han Sans CN Light" charset="-122"/>
              </a:rPr>
              <a:t>登陆</a:t>
            </a:r>
          </a:p>
        </p:txBody>
      </p:sp>
      <p:sp>
        <p:nvSpPr>
          <p:cNvPr id="68" name="文本框 67">
            <a:extLst>
              <a:ext uri="{FF2B5EF4-FFF2-40B4-BE49-F238E27FC236}">
                <a16:creationId xmlns:a16="http://schemas.microsoft.com/office/drawing/2014/main" id="{622E0EB9-3DC9-4C36-8C14-BE539AF065FE}"/>
              </a:ext>
            </a:extLst>
          </p:cNvPr>
          <p:cNvSpPr txBox="1"/>
          <p:nvPr/>
        </p:nvSpPr>
        <p:spPr>
          <a:xfrm>
            <a:off x="6616701" y="3330707"/>
            <a:ext cx="883575" cy="338554"/>
          </a:xfrm>
          <a:prstGeom prst="rect">
            <a:avLst/>
          </a:prstGeom>
          <a:noFill/>
        </p:spPr>
        <p:txBody>
          <a:bodyPr wrap="none" rtlCol="0">
            <a:spAutoFit/>
          </a:bodyPr>
          <a:lstStyle/>
          <a:p>
            <a:pPr marL="285750" indent="-285750">
              <a:buClr>
                <a:schemeClr val="bg1"/>
              </a:buClr>
              <a:buFont typeface="Arial" charset="0"/>
              <a:buChar char="•"/>
            </a:pPr>
            <a:r>
              <a:rPr kumimoji="1" lang="zh-CN" altLang="en-US" sz="1600" dirty="0">
                <a:solidFill>
                  <a:schemeClr val="bg1"/>
                </a:solidFill>
                <a:latin typeface="Source Han Sans CN Light" charset="-122"/>
                <a:ea typeface="Source Han Sans CN Light" charset="-122"/>
                <a:cs typeface="Source Han Sans CN Light" charset="-122"/>
              </a:rPr>
              <a:t>前言</a:t>
            </a:r>
          </a:p>
        </p:txBody>
      </p:sp>
      <p:sp>
        <p:nvSpPr>
          <p:cNvPr id="69" name="文本框 68">
            <a:extLst>
              <a:ext uri="{FF2B5EF4-FFF2-40B4-BE49-F238E27FC236}">
                <a16:creationId xmlns:a16="http://schemas.microsoft.com/office/drawing/2014/main" id="{0816FE09-1F1A-4DCC-AF4A-0DE131B7567B}"/>
              </a:ext>
            </a:extLst>
          </p:cNvPr>
          <p:cNvSpPr txBox="1"/>
          <p:nvPr/>
        </p:nvSpPr>
        <p:spPr>
          <a:xfrm>
            <a:off x="9538306" y="3325594"/>
            <a:ext cx="1283044" cy="338554"/>
          </a:xfrm>
          <a:prstGeom prst="rect">
            <a:avLst/>
          </a:prstGeom>
          <a:noFill/>
        </p:spPr>
        <p:txBody>
          <a:bodyPr wrap="none" rtlCol="0">
            <a:spAutoFit/>
          </a:bodyPr>
          <a:lstStyle/>
          <a:p>
            <a:pPr marL="285750" indent="-285750">
              <a:buClr>
                <a:schemeClr val="bg1"/>
              </a:buClr>
              <a:buFont typeface="Arial" charset="0"/>
              <a:buChar char="•"/>
            </a:pPr>
            <a:r>
              <a:rPr kumimoji="1" lang="zh-CN" altLang="en-US" sz="1600" dirty="0">
                <a:solidFill>
                  <a:schemeClr val="bg1"/>
                </a:solidFill>
                <a:latin typeface="Source Han Sans CN Light" charset="-122"/>
                <a:ea typeface="Source Han Sans CN Light" charset="-122"/>
                <a:cs typeface="Source Han Sans CN Light" charset="-122"/>
              </a:rPr>
              <a:t>会员管理</a:t>
            </a:r>
          </a:p>
        </p:txBody>
      </p:sp>
    </p:spTree>
    <p:extLst>
      <p:ext uri="{BB962C8B-B14F-4D97-AF65-F5344CB8AC3E}">
        <p14:creationId xmlns:p14="http://schemas.microsoft.com/office/powerpoint/2010/main" val="3189450177"/>
      </p:ext>
    </p:extLst>
  </p:cSld>
  <p:clrMapOvr>
    <a:masterClrMapping/>
  </p:clrMapOvr>
  <mc:AlternateContent xmlns:mc="http://schemas.openxmlformats.org/markup-compatibility/2006" xmlns:p14="http://schemas.microsoft.com/office/powerpoint/2010/main">
    <mc:Choice Requires="p14">
      <p:transition spd="slow" p14:dur="1250" advTm="5000">
        <p14:switch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down)">
                                      <p:cBhvr>
                                        <p:cTn id="18" dur="500"/>
                                        <p:tgtEl>
                                          <p:spTgt spid="3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500"/>
                                        <p:tgtEl>
                                          <p:spTgt spid="3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down)">
                                      <p:cBhvr>
                                        <p:cTn id="24" dur="500"/>
                                        <p:tgtEl>
                                          <p:spTgt spid="3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down)">
                                      <p:cBhvr>
                                        <p:cTn id="27" dur="500"/>
                                        <p:tgtEl>
                                          <p:spTgt spid="3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down)">
                                      <p:cBhvr>
                                        <p:cTn id="30" dur="500"/>
                                        <p:tgtEl>
                                          <p:spTgt spid="3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down)">
                                      <p:cBhvr>
                                        <p:cTn id="33" dur="500"/>
                                        <p:tgtEl>
                                          <p:spTgt spid="3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down)">
                                      <p:cBhvr>
                                        <p:cTn id="39" dur="500"/>
                                        <p:tgtEl>
                                          <p:spTgt spid="38"/>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down)">
                                      <p:cBhvr>
                                        <p:cTn id="42" dur="500"/>
                                        <p:tgtEl>
                                          <p:spTgt spid="39"/>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down)">
                                      <p:cBhvr>
                                        <p:cTn id="45" dur="500"/>
                                        <p:tgtEl>
                                          <p:spTgt spid="4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down)">
                                      <p:cBhvr>
                                        <p:cTn id="48" dur="500"/>
                                        <p:tgtEl>
                                          <p:spTgt spid="41"/>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down)">
                                      <p:cBhvr>
                                        <p:cTn id="51" dur="500"/>
                                        <p:tgtEl>
                                          <p:spTgt spid="42"/>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500"/>
                                        <p:tgtEl>
                                          <p:spTgt spid="4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down)">
                                      <p:cBhvr>
                                        <p:cTn id="57" dur="500"/>
                                        <p:tgtEl>
                                          <p:spTgt spid="4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down)">
                                      <p:cBhvr>
                                        <p:cTn id="60" dur="500"/>
                                        <p:tgtEl>
                                          <p:spTgt spid="45"/>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down)">
                                      <p:cBhvr>
                                        <p:cTn id="63" dur="500"/>
                                        <p:tgtEl>
                                          <p:spTgt spid="46"/>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wipe(down)">
                                      <p:cBhvr>
                                        <p:cTn id="66" dur="500"/>
                                        <p:tgtEl>
                                          <p:spTgt spid="47"/>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down)">
                                      <p:cBhvr>
                                        <p:cTn id="69" dur="500"/>
                                        <p:tgtEl>
                                          <p:spTgt spid="48"/>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down)">
                                      <p:cBhvr>
                                        <p:cTn id="72" dur="500"/>
                                        <p:tgtEl>
                                          <p:spTgt spid="49"/>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down)">
                                      <p:cBhvr>
                                        <p:cTn id="75" dur="500"/>
                                        <p:tgtEl>
                                          <p:spTgt spid="50"/>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wipe(down)">
                                      <p:cBhvr>
                                        <p:cTn id="78" dur="500"/>
                                        <p:tgtEl>
                                          <p:spTgt spid="51"/>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wipe(down)">
                                      <p:cBhvr>
                                        <p:cTn id="81" dur="500"/>
                                        <p:tgtEl>
                                          <p:spTgt spid="52"/>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wipe(down)">
                                      <p:cBhvr>
                                        <p:cTn id="84" dur="500"/>
                                        <p:tgtEl>
                                          <p:spTgt spid="53"/>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wipe(down)">
                                      <p:cBhvr>
                                        <p:cTn id="87" dur="500"/>
                                        <p:tgtEl>
                                          <p:spTgt spid="54"/>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55"/>
                                        </p:tgtEl>
                                        <p:attrNameLst>
                                          <p:attrName>style.visibility</p:attrName>
                                        </p:attrNameLst>
                                      </p:cBhvr>
                                      <p:to>
                                        <p:strVal val="visible"/>
                                      </p:to>
                                    </p:set>
                                    <p:animEffect transition="in" filter="wipe(down)">
                                      <p:cBhvr>
                                        <p:cTn id="90" dur="500"/>
                                        <p:tgtEl>
                                          <p:spTgt spid="55"/>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wipe(down)">
                                      <p:cBhvr>
                                        <p:cTn id="93" dur="500"/>
                                        <p:tgtEl>
                                          <p:spTgt spid="56"/>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wipe(down)">
                                      <p:cBhvr>
                                        <p:cTn id="96" dur="500"/>
                                        <p:tgtEl>
                                          <p:spTgt spid="57"/>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wipe(down)">
                                      <p:cBhvr>
                                        <p:cTn id="99" dur="500"/>
                                        <p:tgtEl>
                                          <p:spTgt spid="58"/>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wipe(down)">
                                      <p:cBhvr>
                                        <p:cTn id="102" dur="500"/>
                                        <p:tgtEl>
                                          <p:spTgt spid="59"/>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60"/>
                                        </p:tgtEl>
                                        <p:attrNameLst>
                                          <p:attrName>style.visibility</p:attrName>
                                        </p:attrNameLst>
                                      </p:cBhvr>
                                      <p:to>
                                        <p:strVal val="visible"/>
                                      </p:to>
                                    </p:set>
                                    <p:animEffect transition="in" filter="wipe(down)">
                                      <p:cBhvr>
                                        <p:cTn id="105" dur="500"/>
                                        <p:tgtEl>
                                          <p:spTgt spid="60"/>
                                        </p:tgtEl>
                                      </p:cBhvr>
                                    </p:animEffect>
                                  </p:childTnLst>
                                </p:cTn>
                              </p:par>
                              <p:par>
                                <p:cTn id="106" presetID="22" presetClass="entr" presetSubtype="8" fill="hold" nodeType="with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wipe(left)">
                                      <p:cBhvr>
                                        <p:cTn id="108" dur="500"/>
                                        <p:tgtEl>
                                          <p:spTgt spid="23"/>
                                        </p:tgtEl>
                                      </p:cBhvr>
                                    </p:animEffect>
                                  </p:childTnLst>
                                </p:cTn>
                              </p:par>
                              <p:par>
                                <p:cTn id="109" presetID="22" presetClass="entr" presetSubtype="8" fill="hold" nodeType="withEffect">
                                  <p:stCondLst>
                                    <p:cond delay="200"/>
                                  </p:stCondLst>
                                  <p:childTnLst>
                                    <p:set>
                                      <p:cBhvr>
                                        <p:cTn id="110" dur="1" fill="hold">
                                          <p:stCondLst>
                                            <p:cond delay="0"/>
                                          </p:stCondLst>
                                        </p:cTn>
                                        <p:tgtEl>
                                          <p:spTgt spid="29"/>
                                        </p:tgtEl>
                                        <p:attrNameLst>
                                          <p:attrName>style.visibility</p:attrName>
                                        </p:attrNameLst>
                                      </p:cBhvr>
                                      <p:to>
                                        <p:strVal val="visible"/>
                                      </p:to>
                                    </p:set>
                                    <p:animEffect transition="in" filter="wipe(left)">
                                      <p:cBhvr>
                                        <p:cTn id="111" dur="500"/>
                                        <p:tgtEl>
                                          <p:spTgt spid="29"/>
                                        </p:tgtEl>
                                      </p:cBhvr>
                                    </p:animEffect>
                                  </p:childTnLst>
                                </p:cTn>
                              </p:par>
                              <p:par>
                                <p:cTn id="112" presetID="22" presetClass="entr" presetSubtype="8" fill="hold" nodeType="withEffect">
                                  <p:stCondLst>
                                    <p:cond delay="400"/>
                                  </p:stCondLst>
                                  <p:childTnLst>
                                    <p:set>
                                      <p:cBhvr>
                                        <p:cTn id="113" dur="1" fill="hold">
                                          <p:stCondLst>
                                            <p:cond delay="0"/>
                                          </p:stCondLst>
                                        </p:cTn>
                                        <p:tgtEl>
                                          <p:spTgt spid="30"/>
                                        </p:tgtEl>
                                        <p:attrNameLst>
                                          <p:attrName>style.visibility</p:attrName>
                                        </p:attrNameLst>
                                      </p:cBhvr>
                                      <p:to>
                                        <p:strVal val="visible"/>
                                      </p:to>
                                    </p:set>
                                    <p:animEffect transition="in" filter="wipe(left)">
                                      <p:cBhvr>
                                        <p:cTn id="114" dur="500"/>
                                        <p:tgtEl>
                                          <p:spTgt spid="30"/>
                                        </p:tgtEl>
                                      </p:cBhvr>
                                    </p:animEffect>
                                  </p:childTnLst>
                                </p:cTn>
                              </p:par>
                            </p:childTnLst>
                          </p:cTn>
                        </p:par>
                        <p:par>
                          <p:cTn id="115" fill="hold">
                            <p:stCondLst>
                              <p:cond delay="2400"/>
                            </p:stCondLst>
                            <p:childTnLst>
                              <p:par>
                                <p:cTn id="116" presetID="23" presetClass="entr" presetSubtype="16" fill="hold" grpId="0" nodeType="afterEffect">
                                  <p:stCondLst>
                                    <p:cond delay="0"/>
                                  </p:stCondLst>
                                  <p:iterate type="lt">
                                    <p:tmPct val="10000"/>
                                  </p:iterate>
                                  <p:childTnLst>
                                    <p:set>
                                      <p:cBhvr>
                                        <p:cTn id="117" dur="1" fill="hold">
                                          <p:stCondLst>
                                            <p:cond delay="0"/>
                                          </p:stCondLst>
                                        </p:cTn>
                                        <p:tgtEl>
                                          <p:spTgt spid="66"/>
                                        </p:tgtEl>
                                        <p:attrNameLst>
                                          <p:attrName>style.visibility</p:attrName>
                                        </p:attrNameLst>
                                      </p:cBhvr>
                                      <p:to>
                                        <p:strVal val="visible"/>
                                      </p:to>
                                    </p:set>
                                    <p:anim calcmode="lin" valueType="num">
                                      <p:cBhvr>
                                        <p:cTn id="118" dur="500" fill="hold"/>
                                        <p:tgtEl>
                                          <p:spTgt spid="66"/>
                                        </p:tgtEl>
                                        <p:attrNameLst>
                                          <p:attrName>ppt_w</p:attrName>
                                        </p:attrNameLst>
                                      </p:cBhvr>
                                      <p:tavLst>
                                        <p:tav tm="0">
                                          <p:val>
                                            <p:fltVal val="0"/>
                                          </p:val>
                                        </p:tav>
                                        <p:tav tm="100000">
                                          <p:val>
                                            <p:strVal val="#ppt_w"/>
                                          </p:val>
                                        </p:tav>
                                      </p:tavLst>
                                    </p:anim>
                                    <p:anim calcmode="lin" valueType="num">
                                      <p:cBhvr>
                                        <p:cTn id="119" dur="500" fill="hold"/>
                                        <p:tgtEl>
                                          <p:spTgt spid="66"/>
                                        </p:tgtEl>
                                        <p:attrNameLst>
                                          <p:attrName>ppt_h</p:attrName>
                                        </p:attrNameLst>
                                      </p:cBhvr>
                                      <p:tavLst>
                                        <p:tav tm="0">
                                          <p:val>
                                            <p:fltVal val="0"/>
                                          </p:val>
                                        </p:tav>
                                        <p:tav tm="100000">
                                          <p:val>
                                            <p:strVal val="#ppt_h"/>
                                          </p:val>
                                        </p:tav>
                                      </p:tavLst>
                                    </p:anim>
                                  </p:childTnLst>
                                </p:cTn>
                              </p:par>
                            </p:childTnLst>
                          </p:cTn>
                        </p:par>
                        <p:par>
                          <p:cTn id="120" fill="hold">
                            <p:stCondLst>
                              <p:cond delay="3050"/>
                            </p:stCondLst>
                            <p:childTnLst>
                              <p:par>
                                <p:cTn id="121" presetID="10" presetClass="entr" presetSubtype="0" fill="hold" grpId="0" nodeType="afterEffect">
                                  <p:stCondLst>
                                    <p:cond delay="0"/>
                                  </p:stCondLst>
                                  <p:childTnLst>
                                    <p:set>
                                      <p:cBhvr>
                                        <p:cTn id="122" dur="1" fill="hold">
                                          <p:stCondLst>
                                            <p:cond delay="0"/>
                                          </p:stCondLst>
                                        </p:cTn>
                                        <p:tgtEl>
                                          <p:spTgt spid="68"/>
                                        </p:tgtEl>
                                        <p:attrNameLst>
                                          <p:attrName>style.visibility</p:attrName>
                                        </p:attrNameLst>
                                      </p:cBhvr>
                                      <p:to>
                                        <p:strVal val="visible"/>
                                      </p:to>
                                    </p:set>
                                    <p:animEffect transition="in" filter="fade">
                                      <p:cBhvr>
                                        <p:cTn id="123" dur="500"/>
                                        <p:tgtEl>
                                          <p:spTgt spid="68"/>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67"/>
                                        </p:tgtEl>
                                        <p:attrNameLst>
                                          <p:attrName>style.visibility</p:attrName>
                                        </p:attrNameLst>
                                      </p:cBhvr>
                                      <p:to>
                                        <p:strVal val="visible"/>
                                      </p:to>
                                    </p:set>
                                    <p:animEffect transition="in" filter="fade">
                                      <p:cBhvr>
                                        <p:cTn id="126" dur="500"/>
                                        <p:tgtEl>
                                          <p:spTgt spid="67"/>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69"/>
                                        </p:tgtEl>
                                        <p:attrNameLst>
                                          <p:attrName>style.visibility</p:attrName>
                                        </p:attrNameLst>
                                      </p:cBhvr>
                                      <p:to>
                                        <p:strVal val="visible"/>
                                      </p:to>
                                    </p:set>
                                    <p:animEffect transition="in" filter="fade">
                                      <p:cBhvr>
                                        <p:cTn id="12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6" grpId="0"/>
      <p:bldP spid="67"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76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椭圆 19"/>
          <p:cNvSpPr/>
          <p:nvPr/>
        </p:nvSpPr>
        <p:spPr>
          <a:xfrm>
            <a:off x="468110" y="469108"/>
            <a:ext cx="346278" cy="346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矩形 28"/>
          <p:cNvSpPr/>
          <p:nvPr/>
        </p:nvSpPr>
        <p:spPr>
          <a:xfrm>
            <a:off x="1015602" y="642700"/>
            <a:ext cx="1107996"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r>
              <a:rPr lang="en-US" altLang="zh-CN" sz="1100" dirty="0">
                <a:solidFill>
                  <a:schemeClr val="bg1">
                    <a:lumMod val="65000"/>
                  </a:schemeClr>
                </a:solidFill>
                <a:latin typeface="Arial"/>
                <a:ea typeface="微软雅黑"/>
              </a:rPr>
              <a:t>Ordinary users</a:t>
            </a:r>
            <a:endParaRPr lang="zh-CN" altLang="en-US" sz="1100" dirty="0">
              <a:solidFill>
                <a:schemeClr val="bg1">
                  <a:lumMod val="65000"/>
                </a:schemeClr>
              </a:solidFill>
              <a:latin typeface="Arial"/>
              <a:ea typeface="微软雅黑"/>
            </a:endParaRPr>
          </a:p>
        </p:txBody>
      </p:sp>
      <p:sp>
        <p:nvSpPr>
          <p:cNvPr id="6" name="文本框 5"/>
          <p:cNvSpPr txBox="1"/>
          <p:nvPr/>
        </p:nvSpPr>
        <p:spPr>
          <a:xfrm>
            <a:off x="1009702" y="159657"/>
            <a:ext cx="1620957" cy="523220"/>
          </a:xfrm>
          <a:prstGeom prst="rect">
            <a:avLst/>
          </a:prstGeom>
          <a:noFill/>
        </p:spPr>
        <p:txBody>
          <a:bodyPr wrap="none" rtlCol="0">
            <a:spAutoFit/>
          </a:bodyPr>
          <a:lstStyle/>
          <a:p>
            <a:r>
              <a:rPr kumimoji="1" lang="zh-CN" altLang="en-US" sz="2800" b="1" dirty="0">
                <a:solidFill>
                  <a:schemeClr val="accent1"/>
                </a:solidFill>
                <a:latin typeface="Source Han Sans CN" charset="-122"/>
                <a:ea typeface="Source Han Sans CN" charset="-122"/>
                <a:cs typeface="Source Han Sans CN" charset="-122"/>
              </a:rPr>
              <a:t>普通用户</a:t>
            </a:r>
          </a:p>
        </p:txBody>
      </p:sp>
      <p:grpSp>
        <p:nvGrpSpPr>
          <p:cNvPr id="45" name="组 6">
            <a:extLst>
              <a:ext uri="{FF2B5EF4-FFF2-40B4-BE49-F238E27FC236}">
                <a16:creationId xmlns:a16="http://schemas.microsoft.com/office/drawing/2014/main" id="{62BEC5C7-28BC-4CF7-A9C5-D18AC32017D1}"/>
              </a:ext>
            </a:extLst>
          </p:cNvPr>
          <p:cNvGrpSpPr/>
          <p:nvPr/>
        </p:nvGrpSpPr>
        <p:grpSpPr>
          <a:xfrm>
            <a:off x="10057337" y="159657"/>
            <a:ext cx="784032" cy="435429"/>
            <a:chOff x="5631542" y="159657"/>
            <a:chExt cx="1013419" cy="435429"/>
          </a:xfrm>
        </p:grpSpPr>
        <p:sp>
          <p:nvSpPr>
            <p:cNvPr id="46" name="平行四边形 45">
              <a:extLst>
                <a:ext uri="{FF2B5EF4-FFF2-40B4-BE49-F238E27FC236}">
                  <a16:creationId xmlns:a16="http://schemas.microsoft.com/office/drawing/2014/main" id="{A9F4E3FF-2DD1-445E-85BD-9C47118EF7BF}"/>
                </a:ext>
              </a:extLst>
            </p:cNvPr>
            <p:cNvSpPr/>
            <p:nvPr/>
          </p:nvSpPr>
          <p:spPr>
            <a:xfrm>
              <a:off x="5631542" y="159657"/>
              <a:ext cx="1013419" cy="435429"/>
            </a:xfrm>
            <a:prstGeom prst="parallelogram">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sp>
          <p:nvSpPr>
            <p:cNvPr id="47" name="文本框 46">
              <a:extLst>
                <a:ext uri="{FF2B5EF4-FFF2-40B4-BE49-F238E27FC236}">
                  <a16:creationId xmlns:a16="http://schemas.microsoft.com/office/drawing/2014/main" id="{D2EBBEE3-1780-401C-A962-9EA06E4D3C08}"/>
                </a:ext>
              </a:extLst>
            </p:cNvPr>
            <p:cNvSpPr txBox="1"/>
            <p:nvPr/>
          </p:nvSpPr>
          <p:spPr>
            <a:xfrm>
              <a:off x="5780496" y="211219"/>
              <a:ext cx="864465" cy="338554"/>
            </a:xfrm>
            <a:prstGeom prst="rect">
              <a:avLst/>
            </a:prstGeom>
            <a:noFill/>
          </p:spPr>
          <p:txBody>
            <a:bodyPr wrap="square" rtlCol="0">
              <a:spAutoFit/>
            </a:bodyPr>
            <a:lstStyle/>
            <a:p>
              <a:r>
                <a:rPr kumimoji="1" lang="zh-CN" altLang="en-US" sz="1600" b="1" dirty="0">
                  <a:solidFill>
                    <a:schemeClr val="bg1"/>
                  </a:solidFill>
                  <a:latin typeface="Source Han Sans CN" charset="-122"/>
                  <a:ea typeface="Source Han Sans CN" charset="-122"/>
                  <a:cs typeface="Source Han Sans CN" charset="-122"/>
                </a:rPr>
                <a:t>前言</a:t>
              </a:r>
            </a:p>
          </p:txBody>
        </p:sp>
      </p:grpSp>
      <p:grpSp>
        <p:nvGrpSpPr>
          <p:cNvPr id="48" name="组 7">
            <a:extLst>
              <a:ext uri="{FF2B5EF4-FFF2-40B4-BE49-F238E27FC236}">
                <a16:creationId xmlns:a16="http://schemas.microsoft.com/office/drawing/2014/main" id="{AA252035-B30C-4C4A-8377-2CD17299F4CD}"/>
              </a:ext>
            </a:extLst>
          </p:cNvPr>
          <p:cNvGrpSpPr/>
          <p:nvPr/>
        </p:nvGrpSpPr>
        <p:grpSpPr>
          <a:xfrm>
            <a:off x="10786770" y="159657"/>
            <a:ext cx="1290601" cy="435429"/>
            <a:chOff x="7242629" y="159657"/>
            <a:chExt cx="1611086" cy="435429"/>
          </a:xfrm>
        </p:grpSpPr>
        <p:sp>
          <p:nvSpPr>
            <p:cNvPr id="49" name="平行四边形 48">
              <a:extLst>
                <a:ext uri="{FF2B5EF4-FFF2-40B4-BE49-F238E27FC236}">
                  <a16:creationId xmlns:a16="http://schemas.microsoft.com/office/drawing/2014/main" id="{F860DEA6-58E1-4CFC-AE23-F853A40638E6}"/>
                </a:ext>
              </a:extLst>
            </p:cNvPr>
            <p:cNvSpPr/>
            <p:nvPr/>
          </p:nvSpPr>
          <p:spPr>
            <a:xfrm>
              <a:off x="7242629" y="159657"/>
              <a:ext cx="1611086" cy="435429"/>
            </a:xfrm>
            <a:prstGeom prst="parallelogram">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sp>
          <p:nvSpPr>
            <p:cNvPr id="50" name="文本框 49">
              <a:extLst>
                <a:ext uri="{FF2B5EF4-FFF2-40B4-BE49-F238E27FC236}">
                  <a16:creationId xmlns:a16="http://schemas.microsoft.com/office/drawing/2014/main" id="{F8E6E4F1-86D7-4838-BE83-0EC3C7B66D1E}"/>
                </a:ext>
              </a:extLst>
            </p:cNvPr>
            <p:cNvSpPr txBox="1"/>
            <p:nvPr/>
          </p:nvSpPr>
          <p:spPr>
            <a:xfrm>
              <a:off x="7391582" y="211219"/>
              <a:ext cx="1313180"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1600" b="1" dirty="0">
                  <a:solidFill>
                    <a:schemeClr val="bg1"/>
                  </a:solidFill>
                  <a:effectLst>
                    <a:outerShdw blurRad="63500" sx="102000" sy="102000" algn="ctr" rotWithShape="0">
                      <a:prstClr val="black">
                        <a:alpha val="24000"/>
                      </a:prstClr>
                    </a:outerShdw>
                  </a:effectLst>
                  <a:latin typeface="微软雅黑" panose="020B0503020204020204" pitchFamily="34" charset="-122"/>
                  <a:ea typeface="微软雅黑" panose="020B0503020204020204" pitchFamily="34" charset="-122"/>
                  <a:cs typeface="PangMenZhengDao" charset="-122"/>
                </a:rPr>
                <a:t>会员操作</a:t>
              </a:r>
              <a:endParaRPr kumimoji="0" lang="zh-CN" altLang="en-US" sz="1600" b="1" i="0" u="none" strike="noStrike" kern="1200" cap="none" spc="0" normalizeH="0" baseline="0" noProof="0" dirty="0">
                <a:ln>
                  <a:noFill/>
                </a:ln>
                <a:solidFill>
                  <a:schemeClr val="bg1"/>
                </a:solidFill>
                <a:effectLst>
                  <a:outerShdw blurRad="63500" sx="102000" sy="102000" algn="ctr" rotWithShape="0">
                    <a:prstClr val="black">
                      <a:alpha val="24000"/>
                    </a:prstClr>
                  </a:outerShdw>
                </a:effectLst>
                <a:uLnTx/>
                <a:uFillTx/>
                <a:latin typeface="微软雅黑" panose="020B0503020204020204" pitchFamily="34" charset="-122"/>
                <a:ea typeface="微软雅黑" panose="020B0503020204020204" pitchFamily="34" charset="-122"/>
                <a:cs typeface="PangMenZhengDao" charset="-122"/>
              </a:endParaRPr>
            </a:p>
          </p:txBody>
        </p:sp>
      </p:grpSp>
      <p:sp>
        <p:nvSpPr>
          <p:cNvPr id="42" name="平行四边形 41">
            <a:extLst>
              <a:ext uri="{FF2B5EF4-FFF2-40B4-BE49-F238E27FC236}">
                <a16:creationId xmlns:a16="http://schemas.microsoft.com/office/drawing/2014/main" id="{13DD315F-1FD4-4186-807B-43B07C8B0C19}"/>
              </a:ext>
            </a:extLst>
          </p:cNvPr>
          <p:cNvSpPr/>
          <p:nvPr/>
        </p:nvSpPr>
        <p:spPr>
          <a:xfrm rot="16200000">
            <a:off x="4816612" y="-1479099"/>
            <a:ext cx="2544717" cy="12191999"/>
          </a:xfrm>
          <a:prstGeom prst="parallelogram">
            <a:avLst>
              <a:gd name="adj" fmla="val 0"/>
            </a:avLst>
          </a:prstGeom>
          <a:solidFill>
            <a:schemeClr val="accent3">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3" name="圆角矩形 47">
            <a:extLst>
              <a:ext uri="{FF2B5EF4-FFF2-40B4-BE49-F238E27FC236}">
                <a16:creationId xmlns:a16="http://schemas.microsoft.com/office/drawing/2014/main" id="{C753A9D0-9D66-4F8D-8AEB-3BBBCCFDD19D}"/>
              </a:ext>
            </a:extLst>
          </p:cNvPr>
          <p:cNvSpPr/>
          <p:nvPr/>
        </p:nvSpPr>
        <p:spPr>
          <a:xfrm>
            <a:off x="6096000" y="1787870"/>
            <a:ext cx="4959817" cy="3405107"/>
          </a:xfrm>
          <a:prstGeom prst="roundRect">
            <a:avLst>
              <a:gd name="adj" fmla="val 403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44" name="组 51">
            <a:extLst>
              <a:ext uri="{FF2B5EF4-FFF2-40B4-BE49-F238E27FC236}">
                <a16:creationId xmlns:a16="http://schemas.microsoft.com/office/drawing/2014/main" id="{907EC2FF-0C06-464B-83AA-3F2288846404}"/>
              </a:ext>
            </a:extLst>
          </p:cNvPr>
          <p:cNvGrpSpPr/>
          <p:nvPr/>
        </p:nvGrpSpPr>
        <p:grpSpPr>
          <a:xfrm>
            <a:off x="6808140" y="1603204"/>
            <a:ext cx="3425371" cy="377371"/>
            <a:chOff x="7329714" y="1480458"/>
            <a:chExt cx="3425371" cy="377371"/>
          </a:xfrm>
        </p:grpSpPr>
        <p:sp>
          <p:nvSpPr>
            <p:cNvPr id="51" name="圆角矩形 52">
              <a:extLst>
                <a:ext uri="{FF2B5EF4-FFF2-40B4-BE49-F238E27FC236}">
                  <a16:creationId xmlns:a16="http://schemas.microsoft.com/office/drawing/2014/main" id="{AAD02B11-8AFF-4C02-80B3-55D5424BE6C9}"/>
                </a:ext>
              </a:extLst>
            </p:cNvPr>
            <p:cNvSpPr/>
            <p:nvPr/>
          </p:nvSpPr>
          <p:spPr>
            <a:xfrm>
              <a:off x="7329714" y="1480458"/>
              <a:ext cx="3425371" cy="377371"/>
            </a:xfrm>
            <a:prstGeom prst="roundRect">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2" name="文本框 51">
              <a:extLst>
                <a:ext uri="{FF2B5EF4-FFF2-40B4-BE49-F238E27FC236}">
                  <a16:creationId xmlns:a16="http://schemas.microsoft.com/office/drawing/2014/main" id="{A01CC4CA-EB15-45D2-A7F8-AFB1C1F10F13}"/>
                </a:ext>
              </a:extLst>
            </p:cNvPr>
            <p:cNvSpPr txBox="1"/>
            <p:nvPr/>
          </p:nvSpPr>
          <p:spPr>
            <a:xfrm>
              <a:off x="8614396" y="1480458"/>
              <a:ext cx="1150272" cy="369332"/>
            </a:xfrm>
            <a:prstGeom prst="rect">
              <a:avLst/>
            </a:prstGeom>
            <a:noFill/>
          </p:spPr>
          <p:txBody>
            <a:bodyPr wrap="square" rtlCol="0">
              <a:spAutoFit/>
            </a:bodyPr>
            <a:lstStyle/>
            <a:p>
              <a:pPr algn="dist"/>
              <a:r>
                <a:rPr kumimoji="1" lang="zh-CN" altLang="en-US" dirty="0">
                  <a:solidFill>
                    <a:schemeClr val="bg1"/>
                  </a:solidFill>
                  <a:latin typeface="Source Han Sans CN Normal" charset="-122"/>
                  <a:ea typeface="Source Han Sans CN Normal" charset="-122"/>
                  <a:cs typeface="Source Han Sans CN Normal" charset="-122"/>
                </a:rPr>
                <a:t>前言说明</a:t>
              </a:r>
            </a:p>
          </p:txBody>
        </p:sp>
      </p:grpSp>
      <p:pic>
        <p:nvPicPr>
          <p:cNvPr id="54" name="图片 53">
            <a:extLst>
              <a:ext uri="{FF2B5EF4-FFF2-40B4-BE49-F238E27FC236}">
                <a16:creationId xmlns:a16="http://schemas.microsoft.com/office/drawing/2014/main" id="{D22AE9E2-D1CE-48C2-B48A-3E4BDB6EF80B}"/>
              </a:ext>
            </a:extLst>
          </p:cNvPr>
          <p:cNvPicPr>
            <a:picLocks noChangeAspect="1"/>
          </p:cNvPicPr>
          <p:nvPr/>
        </p:nvPicPr>
        <p:blipFill>
          <a:blip r:embed="rId3"/>
          <a:stretch>
            <a:fillRect/>
          </a:stretch>
        </p:blipFill>
        <p:spPr>
          <a:xfrm>
            <a:off x="1945055" y="968741"/>
            <a:ext cx="3328639" cy="5904458"/>
          </a:xfrm>
          <a:prstGeom prst="rect">
            <a:avLst/>
          </a:prstGeom>
        </p:spPr>
      </p:pic>
      <p:pic>
        <p:nvPicPr>
          <p:cNvPr id="3" name="图片 2">
            <a:extLst>
              <a:ext uri="{FF2B5EF4-FFF2-40B4-BE49-F238E27FC236}">
                <a16:creationId xmlns:a16="http://schemas.microsoft.com/office/drawing/2014/main" id="{17B89330-790E-4CF2-9D51-7ECEDC1EAB6B}"/>
              </a:ext>
            </a:extLst>
          </p:cNvPr>
          <p:cNvPicPr>
            <a:picLocks noChangeAspect="1"/>
          </p:cNvPicPr>
          <p:nvPr/>
        </p:nvPicPr>
        <p:blipFill>
          <a:blip r:embed="rId4"/>
          <a:stretch>
            <a:fillRect/>
          </a:stretch>
        </p:blipFill>
        <p:spPr>
          <a:xfrm>
            <a:off x="2485332" y="2537331"/>
            <a:ext cx="1999582" cy="2232867"/>
          </a:xfrm>
          <a:prstGeom prst="rect">
            <a:avLst/>
          </a:prstGeom>
        </p:spPr>
      </p:pic>
      <p:sp>
        <p:nvSpPr>
          <p:cNvPr id="21" name="矩形 20">
            <a:extLst>
              <a:ext uri="{FF2B5EF4-FFF2-40B4-BE49-F238E27FC236}">
                <a16:creationId xmlns:a16="http://schemas.microsoft.com/office/drawing/2014/main" id="{C2510FA4-9157-42DF-A81C-3781DE6928FA}"/>
              </a:ext>
            </a:extLst>
          </p:cNvPr>
          <p:cNvSpPr/>
          <p:nvPr/>
        </p:nvSpPr>
        <p:spPr>
          <a:xfrm>
            <a:off x="6293050" y="2204544"/>
            <a:ext cx="4585965" cy="2709653"/>
          </a:xfrm>
          <a:prstGeom prst="rect">
            <a:avLst/>
          </a:prstGeom>
        </p:spPr>
        <p:txBody>
          <a:bodyPr wrap="square">
            <a:spAutoFit/>
          </a:bodyPr>
          <a:lstStyle/>
          <a:p>
            <a:pPr algn="just">
              <a:lnSpc>
                <a:spcPct val="130000"/>
              </a:lnSpc>
            </a:pPr>
            <a:r>
              <a:rPr lang="en-US" altLang="zh-CN" sz="1200" dirty="0">
                <a:solidFill>
                  <a:schemeClr val="bg1"/>
                </a:solidFill>
                <a:latin typeface="Source Han Sans CN Normal" charset="-122"/>
                <a:ea typeface="Source Han Sans CN Normal" charset="-122"/>
                <a:cs typeface="Source Han Sans CN Normal" charset="-122"/>
              </a:rPr>
              <a:t>     </a:t>
            </a:r>
            <a:r>
              <a:rPr lang="zh-CN" altLang="en-US" sz="1200" dirty="0">
                <a:solidFill>
                  <a:schemeClr val="bg1"/>
                </a:solidFill>
                <a:latin typeface="Source Han Sans CN Normal" charset="-122"/>
                <a:ea typeface="Source Han Sans CN Normal" charset="-122"/>
                <a:cs typeface="Source Han Sans CN Normal" charset="-122"/>
              </a:rPr>
              <a:t>自贡卫生监督在线学习平台，是自贡卫生监督支队为全市卫生从业人员公共场所从业人员打造一套基于云端的在线学习平台，平台集合在线学习、在线考试、线下会议培训电子签到三大模块。</a:t>
            </a:r>
            <a:endParaRPr lang="en-US" altLang="zh-CN" sz="1200" dirty="0">
              <a:solidFill>
                <a:schemeClr val="bg1"/>
              </a:solidFill>
              <a:latin typeface="Source Han Sans CN Normal" charset="-122"/>
              <a:ea typeface="Source Han Sans CN Normal" charset="-122"/>
              <a:cs typeface="Source Han Sans CN Normal" charset="-122"/>
            </a:endParaRPr>
          </a:p>
          <a:p>
            <a:pPr algn="just">
              <a:lnSpc>
                <a:spcPct val="130000"/>
              </a:lnSpc>
            </a:pPr>
            <a:endParaRPr lang="en-US" altLang="zh-CN" sz="1200" dirty="0">
              <a:solidFill>
                <a:schemeClr val="bg1"/>
              </a:solidFill>
              <a:latin typeface="Source Han Sans CN Normal" charset="-122"/>
              <a:ea typeface="Source Han Sans CN Normal" charset="-122"/>
              <a:cs typeface="Source Han Sans CN Normal" charset="-122"/>
            </a:endParaRPr>
          </a:p>
          <a:p>
            <a:pPr algn="just">
              <a:lnSpc>
                <a:spcPct val="130000"/>
              </a:lnSpc>
            </a:pPr>
            <a:r>
              <a:rPr lang="zh-CN" altLang="en-US" sz="1200" dirty="0">
                <a:solidFill>
                  <a:schemeClr val="bg1"/>
                </a:solidFill>
                <a:latin typeface="Source Han Sans CN Normal" charset="-122"/>
                <a:ea typeface="Source Han Sans CN Normal" charset="-122"/>
                <a:cs typeface="Source Han Sans CN Normal" charset="-122"/>
              </a:rPr>
              <a:t>     学习平台是基于微信构架为基础开发的云平台，服务全市单位，会员通过第一次登陆识别身份，微信</a:t>
            </a:r>
            <a:r>
              <a:rPr lang="en-US" altLang="zh-CN" sz="1200" dirty="0">
                <a:solidFill>
                  <a:schemeClr val="bg1"/>
                </a:solidFill>
                <a:latin typeface="Source Han Sans CN Normal" charset="-122"/>
                <a:ea typeface="Source Han Sans CN Normal" charset="-122"/>
                <a:cs typeface="Source Han Sans CN Normal" charset="-122"/>
              </a:rPr>
              <a:t>OPID</a:t>
            </a:r>
            <a:r>
              <a:rPr lang="zh-CN" altLang="en-US" sz="1200" dirty="0">
                <a:solidFill>
                  <a:schemeClr val="bg1"/>
                </a:solidFill>
                <a:latin typeface="Source Han Sans CN Normal" charset="-122"/>
                <a:ea typeface="Source Han Sans CN Normal" charset="-122"/>
                <a:cs typeface="Source Han Sans CN Normal" charset="-122"/>
              </a:rPr>
              <a:t>与会员的自动绑定实现后续免登陆。因此要求所有会员需关注官方微信公众号。</a:t>
            </a:r>
            <a:endParaRPr lang="en-US" altLang="zh-CN" sz="1200" dirty="0">
              <a:solidFill>
                <a:schemeClr val="bg1"/>
              </a:solidFill>
              <a:latin typeface="Source Han Sans CN Normal" charset="-122"/>
              <a:ea typeface="Source Han Sans CN Normal" charset="-122"/>
              <a:cs typeface="Source Han Sans CN Normal" charset="-122"/>
            </a:endParaRPr>
          </a:p>
          <a:p>
            <a:pPr algn="just">
              <a:lnSpc>
                <a:spcPct val="130000"/>
              </a:lnSpc>
            </a:pPr>
            <a:r>
              <a:rPr lang="en-US" altLang="zh-CN" sz="1200" dirty="0">
                <a:solidFill>
                  <a:schemeClr val="bg1"/>
                </a:solidFill>
                <a:latin typeface="Source Han Sans CN Normal" charset="-122"/>
                <a:ea typeface="Source Han Sans CN Normal" charset="-122"/>
                <a:cs typeface="Source Han Sans CN Normal" charset="-122"/>
              </a:rPr>
              <a:t>     </a:t>
            </a:r>
            <a:r>
              <a:rPr lang="zh-CN" altLang="en-US" sz="1200" dirty="0">
                <a:solidFill>
                  <a:schemeClr val="bg1"/>
                </a:solidFill>
                <a:latin typeface="Source Han Sans CN Normal" charset="-122"/>
                <a:ea typeface="Source Han Sans CN Normal" charset="-122"/>
                <a:cs typeface="Source Han Sans CN Normal" charset="-122"/>
              </a:rPr>
              <a:t>平台学习、考试、会议签到三大功能均为指定会员身份参与。</a:t>
            </a:r>
            <a:endParaRPr lang="en-US" altLang="zh-CN" sz="1200" dirty="0">
              <a:solidFill>
                <a:schemeClr val="bg1"/>
              </a:solidFill>
              <a:latin typeface="Source Han Sans CN Normal" charset="-122"/>
              <a:ea typeface="Source Han Sans CN Normal" charset="-122"/>
              <a:cs typeface="Source Han Sans CN Normal" charset="-122"/>
            </a:endParaRPr>
          </a:p>
          <a:p>
            <a:pPr algn="just">
              <a:lnSpc>
                <a:spcPct val="130000"/>
              </a:lnSpc>
            </a:pPr>
            <a:r>
              <a:rPr lang="zh-CN" altLang="en-US" sz="1200" b="1" dirty="0">
                <a:solidFill>
                  <a:schemeClr val="bg1"/>
                </a:solidFill>
                <a:latin typeface="Source Han Sans CN Normal" charset="-122"/>
                <a:ea typeface="Source Han Sans CN Normal" charset="-122"/>
                <a:cs typeface="Source Han Sans CN Normal" charset="-122"/>
              </a:rPr>
              <a:t>     个人会员主要两个功能：</a:t>
            </a:r>
            <a:endParaRPr lang="en-US" altLang="zh-CN" sz="1200" b="1" dirty="0">
              <a:solidFill>
                <a:schemeClr val="bg1"/>
              </a:solidFill>
              <a:latin typeface="Source Han Sans CN Normal" charset="-122"/>
              <a:ea typeface="Source Han Sans CN Normal" charset="-122"/>
              <a:cs typeface="Source Han Sans CN Normal" charset="-122"/>
            </a:endParaRPr>
          </a:p>
          <a:p>
            <a:pPr algn="just">
              <a:lnSpc>
                <a:spcPct val="130000"/>
              </a:lnSpc>
            </a:pPr>
            <a:r>
              <a:rPr lang="en-US" altLang="zh-CN" sz="1200" b="1" dirty="0">
                <a:solidFill>
                  <a:schemeClr val="bg1"/>
                </a:solidFill>
                <a:latin typeface="Source Han Sans CN Normal" charset="-122"/>
                <a:ea typeface="Source Han Sans CN Normal" charset="-122"/>
                <a:cs typeface="Source Han Sans CN Normal" charset="-122"/>
              </a:rPr>
              <a:t>      </a:t>
            </a:r>
            <a:r>
              <a:rPr lang="zh-CN" altLang="en-US" sz="1200" b="1" dirty="0">
                <a:solidFill>
                  <a:schemeClr val="bg1"/>
                </a:solidFill>
                <a:latin typeface="Source Han Sans CN Normal" charset="-122"/>
                <a:ea typeface="Source Han Sans CN Normal" charset="-122"/>
                <a:cs typeface="Source Han Sans CN Normal" charset="-122"/>
              </a:rPr>
              <a:t>第一、</a:t>
            </a:r>
            <a:r>
              <a:rPr lang="zh-CN" altLang="en-US" sz="1200" dirty="0">
                <a:solidFill>
                  <a:schemeClr val="bg1"/>
                </a:solidFill>
                <a:latin typeface="Source Han Sans CN Normal" charset="-122"/>
                <a:ea typeface="Source Han Sans CN Normal" charset="-122"/>
                <a:cs typeface="Source Han Sans CN Normal" charset="-122"/>
              </a:rPr>
              <a:t>在线学习、考试、会议签到</a:t>
            </a:r>
            <a:endParaRPr lang="en-US" altLang="zh-CN" sz="1200" dirty="0">
              <a:solidFill>
                <a:schemeClr val="bg1"/>
              </a:solidFill>
              <a:latin typeface="Source Han Sans CN Normal" charset="-122"/>
              <a:ea typeface="Source Han Sans CN Normal" charset="-122"/>
              <a:cs typeface="Source Han Sans CN Normal" charset="-122"/>
            </a:endParaRPr>
          </a:p>
          <a:p>
            <a:pPr algn="just">
              <a:lnSpc>
                <a:spcPct val="130000"/>
              </a:lnSpc>
            </a:pPr>
            <a:r>
              <a:rPr lang="zh-CN" altLang="en-US" sz="1200" dirty="0">
                <a:solidFill>
                  <a:schemeClr val="bg1"/>
                </a:solidFill>
                <a:latin typeface="Source Han Sans CN Normal" charset="-122"/>
                <a:ea typeface="Source Han Sans CN Normal" charset="-122"/>
                <a:cs typeface="Source Han Sans CN Normal" charset="-122"/>
              </a:rPr>
              <a:t>      </a:t>
            </a:r>
            <a:r>
              <a:rPr lang="zh-CN" altLang="en-US" sz="1200" b="1" dirty="0">
                <a:solidFill>
                  <a:schemeClr val="bg1"/>
                </a:solidFill>
                <a:latin typeface="Source Han Sans CN Normal" charset="-122"/>
                <a:ea typeface="Source Han Sans CN Normal" charset="-122"/>
                <a:cs typeface="Source Han Sans CN Normal" charset="-122"/>
              </a:rPr>
              <a:t>第二、</a:t>
            </a:r>
            <a:r>
              <a:rPr lang="zh-CN" altLang="en-US" sz="1200" dirty="0">
                <a:solidFill>
                  <a:schemeClr val="bg1"/>
                </a:solidFill>
                <a:latin typeface="Source Han Sans CN Normal" charset="-122"/>
                <a:ea typeface="Source Han Sans CN Normal" charset="-122"/>
                <a:cs typeface="Source Han Sans CN Normal" charset="-122"/>
              </a:rPr>
              <a:t>申请加入绑定单位</a:t>
            </a:r>
            <a:endParaRPr lang="en-US" altLang="zh-CN" sz="1200" dirty="0">
              <a:solidFill>
                <a:schemeClr val="bg1"/>
              </a:solidFill>
              <a:latin typeface="Source Han Sans CN Normal" charset="-122"/>
              <a:ea typeface="Source Han Sans CN Normal" charset="-122"/>
              <a:cs typeface="Source Han Sans CN Normal" charset="-122"/>
            </a:endParaRPr>
          </a:p>
        </p:txBody>
      </p:sp>
    </p:spTree>
    <p:extLst>
      <p:ext uri="{BB962C8B-B14F-4D97-AF65-F5344CB8AC3E}">
        <p14:creationId xmlns:p14="http://schemas.microsoft.com/office/powerpoint/2010/main" val="1455929526"/>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p:cTn id="11" dur="1000" fill="hold"/>
                                        <p:tgtEl>
                                          <p:spTgt spid="44"/>
                                        </p:tgtEl>
                                        <p:attrNameLst>
                                          <p:attrName>ppt_w</p:attrName>
                                        </p:attrNameLst>
                                      </p:cBhvr>
                                      <p:tavLst>
                                        <p:tav tm="0">
                                          <p:val>
                                            <p:strVal val="#ppt_w*0.70"/>
                                          </p:val>
                                        </p:tav>
                                        <p:tav tm="100000">
                                          <p:val>
                                            <p:strVal val="#ppt_w"/>
                                          </p:val>
                                        </p:tav>
                                      </p:tavLst>
                                    </p:anim>
                                    <p:anim calcmode="lin" valueType="num">
                                      <p:cBhvr>
                                        <p:cTn id="12" dur="1000" fill="hold"/>
                                        <p:tgtEl>
                                          <p:spTgt spid="44"/>
                                        </p:tgtEl>
                                        <p:attrNameLst>
                                          <p:attrName>ppt_h</p:attrName>
                                        </p:attrNameLst>
                                      </p:cBhvr>
                                      <p:tavLst>
                                        <p:tav tm="0">
                                          <p:val>
                                            <p:strVal val="#ppt_h"/>
                                          </p:val>
                                        </p:tav>
                                        <p:tav tm="100000">
                                          <p:val>
                                            <p:strVal val="#ppt_h"/>
                                          </p:val>
                                        </p:tav>
                                      </p:tavLst>
                                    </p:anim>
                                    <p:animEffect transition="in" filter="fade">
                                      <p:cBhvr>
                                        <p:cTn id="13" dur="1000"/>
                                        <p:tgtEl>
                                          <p:spTgt spid="44"/>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down)">
                                      <p:cBhvr>
                                        <p:cTn id="17" dur="500"/>
                                        <p:tgtEl>
                                          <p:spTgt spid="4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76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椭圆 19"/>
          <p:cNvSpPr/>
          <p:nvPr/>
        </p:nvSpPr>
        <p:spPr>
          <a:xfrm>
            <a:off x="468110" y="469108"/>
            <a:ext cx="346278" cy="346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2" name="平行四边形 41">
            <a:extLst>
              <a:ext uri="{FF2B5EF4-FFF2-40B4-BE49-F238E27FC236}">
                <a16:creationId xmlns:a16="http://schemas.microsoft.com/office/drawing/2014/main" id="{13DD315F-1FD4-4186-807B-43B07C8B0C19}"/>
              </a:ext>
            </a:extLst>
          </p:cNvPr>
          <p:cNvSpPr/>
          <p:nvPr/>
        </p:nvSpPr>
        <p:spPr>
          <a:xfrm rot="16200000">
            <a:off x="4816612" y="-1479099"/>
            <a:ext cx="2544717" cy="12191999"/>
          </a:xfrm>
          <a:prstGeom prst="parallelogram">
            <a:avLst>
              <a:gd name="adj" fmla="val 0"/>
            </a:avLst>
          </a:prstGeom>
          <a:solidFill>
            <a:schemeClr val="accent3">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54" name="图片 53">
            <a:extLst>
              <a:ext uri="{FF2B5EF4-FFF2-40B4-BE49-F238E27FC236}">
                <a16:creationId xmlns:a16="http://schemas.microsoft.com/office/drawing/2014/main" id="{D22AE9E2-D1CE-48C2-B48A-3E4BDB6EF80B}"/>
              </a:ext>
            </a:extLst>
          </p:cNvPr>
          <p:cNvPicPr>
            <a:picLocks noChangeAspect="1"/>
          </p:cNvPicPr>
          <p:nvPr/>
        </p:nvPicPr>
        <p:blipFill>
          <a:blip r:embed="rId3"/>
          <a:stretch>
            <a:fillRect/>
          </a:stretch>
        </p:blipFill>
        <p:spPr>
          <a:xfrm>
            <a:off x="8484975" y="1500554"/>
            <a:ext cx="2744071" cy="4867531"/>
          </a:xfrm>
          <a:prstGeom prst="rect">
            <a:avLst/>
          </a:prstGeom>
        </p:spPr>
      </p:pic>
      <p:grpSp>
        <p:nvGrpSpPr>
          <p:cNvPr id="21" name="组 51">
            <a:extLst>
              <a:ext uri="{FF2B5EF4-FFF2-40B4-BE49-F238E27FC236}">
                <a16:creationId xmlns:a16="http://schemas.microsoft.com/office/drawing/2014/main" id="{B423281B-26A4-43FC-9C67-C2B8E0308F80}"/>
              </a:ext>
            </a:extLst>
          </p:cNvPr>
          <p:cNvGrpSpPr/>
          <p:nvPr/>
        </p:nvGrpSpPr>
        <p:grpSpPr>
          <a:xfrm>
            <a:off x="530969" y="1293388"/>
            <a:ext cx="1520570" cy="377371"/>
            <a:chOff x="7329714" y="1480458"/>
            <a:chExt cx="3425371" cy="377371"/>
          </a:xfrm>
        </p:grpSpPr>
        <p:sp>
          <p:nvSpPr>
            <p:cNvPr id="22" name="圆角矩形 52">
              <a:extLst>
                <a:ext uri="{FF2B5EF4-FFF2-40B4-BE49-F238E27FC236}">
                  <a16:creationId xmlns:a16="http://schemas.microsoft.com/office/drawing/2014/main" id="{B6D022FF-B4BC-48FB-94CA-6046B1D14004}"/>
                </a:ext>
              </a:extLst>
            </p:cNvPr>
            <p:cNvSpPr/>
            <p:nvPr/>
          </p:nvSpPr>
          <p:spPr>
            <a:xfrm>
              <a:off x="7329714" y="1480458"/>
              <a:ext cx="3425371" cy="377371"/>
            </a:xfrm>
            <a:prstGeom prst="roundRect">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id="{4AE527E7-1AD8-4F0B-BF24-DA446B12DBDF}"/>
                </a:ext>
              </a:extLst>
            </p:cNvPr>
            <p:cNvSpPr txBox="1"/>
            <p:nvPr/>
          </p:nvSpPr>
          <p:spPr>
            <a:xfrm>
              <a:off x="7386955" y="1480458"/>
              <a:ext cx="3368130" cy="369332"/>
            </a:xfrm>
            <a:prstGeom prst="rect">
              <a:avLst/>
            </a:prstGeom>
            <a:noFill/>
          </p:spPr>
          <p:txBody>
            <a:bodyPr wrap="square" rtlCol="0">
              <a:spAutoFit/>
            </a:bodyPr>
            <a:lstStyle/>
            <a:p>
              <a:pPr algn="dist"/>
              <a:r>
                <a:rPr kumimoji="1" lang="en-US" altLang="zh-CN" dirty="0">
                  <a:solidFill>
                    <a:schemeClr val="bg1"/>
                  </a:solidFill>
                  <a:latin typeface="Source Han Sans CN Normal" charset="-122"/>
                  <a:ea typeface="Source Han Sans CN Normal" charset="-122"/>
                  <a:cs typeface="Source Han Sans CN Normal" charset="-122"/>
                </a:rPr>
                <a:t>1</a:t>
              </a:r>
              <a:r>
                <a:rPr kumimoji="1" lang="zh-CN" altLang="en-US" dirty="0">
                  <a:solidFill>
                    <a:schemeClr val="bg1"/>
                  </a:solidFill>
                  <a:latin typeface="Source Han Sans CN Normal" charset="-122"/>
                  <a:ea typeface="Source Han Sans CN Normal" charset="-122"/>
                  <a:cs typeface="Source Han Sans CN Normal" charset="-122"/>
                </a:rPr>
                <a:t>、如何登陆</a:t>
              </a:r>
            </a:p>
          </p:txBody>
        </p:sp>
      </p:grpSp>
      <p:sp>
        <p:nvSpPr>
          <p:cNvPr id="25" name="矩形 24">
            <a:extLst>
              <a:ext uri="{FF2B5EF4-FFF2-40B4-BE49-F238E27FC236}">
                <a16:creationId xmlns:a16="http://schemas.microsoft.com/office/drawing/2014/main" id="{A2C51977-56C3-4AE9-A56B-B796060A1B7E}"/>
              </a:ext>
            </a:extLst>
          </p:cNvPr>
          <p:cNvSpPr/>
          <p:nvPr/>
        </p:nvSpPr>
        <p:spPr>
          <a:xfrm>
            <a:off x="4508848" y="6293551"/>
            <a:ext cx="3328639" cy="308995"/>
          </a:xfrm>
          <a:prstGeom prst="rect">
            <a:avLst/>
          </a:prstGeom>
        </p:spPr>
        <p:txBody>
          <a:bodyPr wrap="square">
            <a:spAutoFit/>
          </a:bodyPr>
          <a:lstStyle/>
          <a:p>
            <a:pPr algn="just">
              <a:lnSpc>
                <a:spcPct val="130000"/>
              </a:lnSpc>
            </a:pPr>
            <a:r>
              <a:rPr lang="zh-CN" altLang="en-US" sz="1200" dirty="0">
                <a:latin typeface="Source Han Sans CN Normal" charset="-122"/>
                <a:ea typeface="Source Han Sans CN Normal" charset="-122"/>
                <a:cs typeface="Source Han Sans CN Normal" charset="-122"/>
              </a:rPr>
              <a:t>第二步：点击底部菜单进入“在线学习”系统</a:t>
            </a:r>
            <a:endParaRPr lang="en-US" altLang="zh-CN" sz="1200" dirty="0">
              <a:latin typeface="Source Han Sans CN Normal" charset="-122"/>
              <a:ea typeface="Source Han Sans CN Normal" charset="-122"/>
              <a:cs typeface="Source Han Sans CN Normal" charset="-122"/>
            </a:endParaRPr>
          </a:p>
        </p:txBody>
      </p:sp>
      <p:pic>
        <p:nvPicPr>
          <p:cNvPr id="26" name="图片 25">
            <a:extLst>
              <a:ext uri="{FF2B5EF4-FFF2-40B4-BE49-F238E27FC236}">
                <a16:creationId xmlns:a16="http://schemas.microsoft.com/office/drawing/2014/main" id="{AEB53A4D-6703-464B-94D1-28DA21102BAA}"/>
              </a:ext>
            </a:extLst>
          </p:cNvPr>
          <p:cNvPicPr>
            <a:picLocks noChangeAspect="1"/>
          </p:cNvPicPr>
          <p:nvPr/>
        </p:nvPicPr>
        <p:blipFill>
          <a:blip r:embed="rId3"/>
          <a:stretch>
            <a:fillRect/>
          </a:stretch>
        </p:blipFill>
        <p:spPr>
          <a:xfrm>
            <a:off x="4470453" y="1500554"/>
            <a:ext cx="2804889" cy="4975412"/>
          </a:xfrm>
          <a:prstGeom prst="rect">
            <a:avLst/>
          </a:prstGeom>
        </p:spPr>
      </p:pic>
      <p:pic>
        <p:nvPicPr>
          <p:cNvPr id="3" name="图片 2">
            <a:extLst>
              <a:ext uri="{FF2B5EF4-FFF2-40B4-BE49-F238E27FC236}">
                <a16:creationId xmlns:a16="http://schemas.microsoft.com/office/drawing/2014/main" id="{2454F977-516D-4E46-8FB1-B63EA02314EB}"/>
              </a:ext>
            </a:extLst>
          </p:cNvPr>
          <p:cNvPicPr>
            <a:picLocks noChangeAspect="1"/>
          </p:cNvPicPr>
          <p:nvPr/>
        </p:nvPicPr>
        <p:blipFill>
          <a:blip r:embed="rId4"/>
          <a:stretch>
            <a:fillRect/>
          </a:stretch>
        </p:blipFill>
        <p:spPr>
          <a:xfrm>
            <a:off x="4845538" y="1955918"/>
            <a:ext cx="1896670" cy="4070780"/>
          </a:xfrm>
          <a:prstGeom prst="rect">
            <a:avLst/>
          </a:prstGeom>
        </p:spPr>
      </p:pic>
      <p:pic>
        <p:nvPicPr>
          <p:cNvPr id="28" name="图片 27">
            <a:extLst>
              <a:ext uri="{FF2B5EF4-FFF2-40B4-BE49-F238E27FC236}">
                <a16:creationId xmlns:a16="http://schemas.microsoft.com/office/drawing/2014/main" id="{110B0051-8F90-4411-BD8E-9DB6BC6AFC9C}"/>
              </a:ext>
            </a:extLst>
          </p:cNvPr>
          <p:cNvPicPr>
            <a:picLocks noChangeAspect="1"/>
          </p:cNvPicPr>
          <p:nvPr/>
        </p:nvPicPr>
        <p:blipFill>
          <a:blip r:embed="rId5"/>
          <a:stretch>
            <a:fillRect/>
          </a:stretch>
        </p:blipFill>
        <p:spPr>
          <a:xfrm>
            <a:off x="8840101" y="1942301"/>
            <a:ext cx="1845472" cy="3982514"/>
          </a:xfrm>
          <a:prstGeom prst="rect">
            <a:avLst/>
          </a:prstGeom>
        </p:spPr>
      </p:pic>
      <p:sp>
        <p:nvSpPr>
          <p:cNvPr id="53" name="矩形 52">
            <a:extLst>
              <a:ext uri="{FF2B5EF4-FFF2-40B4-BE49-F238E27FC236}">
                <a16:creationId xmlns:a16="http://schemas.microsoft.com/office/drawing/2014/main" id="{1B7FB7B5-F86B-4100-8645-3A857B8F6856}"/>
              </a:ext>
            </a:extLst>
          </p:cNvPr>
          <p:cNvSpPr/>
          <p:nvPr/>
        </p:nvSpPr>
        <p:spPr>
          <a:xfrm>
            <a:off x="8705209" y="6162274"/>
            <a:ext cx="2298715" cy="549061"/>
          </a:xfrm>
          <a:prstGeom prst="rect">
            <a:avLst/>
          </a:prstGeom>
        </p:spPr>
        <p:txBody>
          <a:bodyPr wrap="square">
            <a:spAutoFit/>
          </a:bodyPr>
          <a:lstStyle/>
          <a:p>
            <a:pPr algn="just">
              <a:lnSpc>
                <a:spcPct val="130000"/>
              </a:lnSpc>
            </a:pPr>
            <a:r>
              <a:rPr lang="zh-CN" altLang="en-US" sz="1200" dirty="0">
                <a:latin typeface="Source Han Sans CN Normal" charset="-122"/>
                <a:ea typeface="Source Han Sans CN Normal" charset="-122"/>
                <a:cs typeface="Source Han Sans CN Normal" charset="-122"/>
              </a:rPr>
              <a:t>第三步：输入手机号，接收验证码，注册</a:t>
            </a:r>
            <a:r>
              <a:rPr lang="en-US" altLang="zh-CN" sz="1200" dirty="0">
                <a:latin typeface="Source Han Sans CN Normal" charset="-122"/>
                <a:ea typeface="Source Han Sans CN Normal" charset="-122"/>
                <a:cs typeface="Source Han Sans CN Normal" charset="-122"/>
              </a:rPr>
              <a:t>/</a:t>
            </a:r>
            <a:r>
              <a:rPr lang="zh-CN" altLang="en-US" sz="1200" dirty="0">
                <a:latin typeface="Source Han Sans CN Normal" charset="-122"/>
                <a:ea typeface="Source Han Sans CN Normal" charset="-122"/>
                <a:cs typeface="Source Han Sans CN Normal" charset="-122"/>
              </a:rPr>
              <a:t>登陆学习系统系统</a:t>
            </a:r>
            <a:endParaRPr lang="en-US" altLang="zh-CN" sz="1200" dirty="0">
              <a:latin typeface="Source Han Sans CN Normal" charset="-122"/>
              <a:ea typeface="Source Han Sans CN Normal" charset="-122"/>
              <a:cs typeface="Source Han Sans CN Normal" charset="-122"/>
            </a:endParaRPr>
          </a:p>
        </p:txBody>
      </p:sp>
      <p:sp>
        <p:nvSpPr>
          <p:cNvPr id="30" name="矩形 29">
            <a:extLst>
              <a:ext uri="{FF2B5EF4-FFF2-40B4-BE49-F238E27FC236}">
                <a16:creationId xmlns:a16="http://schemas.microsoft.com/office/drawing/2014/main" id="{423DCC81-8CC7-43C0-9A69-0C8B28B51357}"/>
              </a:ext>
            </a:extLst>
          </p:cNvPr>
          <p:cNvSpPr/>
          <p:nvPr/>
        </p:nvSpPr>
        <p:spPr>
          <a:xfrm>
            <a:off x="556379" y="6304086"/>
            <a:ext cx="2795522" cy="308995"/>
          </a:xfrm>
          <a:prstGeom prst="rect">
            <a:avLst/>
          </a:prstGeom>
        </p:spPr>
        <p:txBody>
          <a:bodyPr wrap="square">
            <a:spAutoFit/>
          </a:bodyPr>
          <a:lstStyle/>
          <a:p>
            <a:pPr algn="just">
              <a:lnSpc>
                <a:spcPct val="130000"/>
              </a:lnSpc>
            </a:pPr>
            <a:r>
              <a:rPr lang="zh-CN" altLang="en-US" sz="1200" dirty="0">
                <a:latin typeface="Source Han Sans CN Normal" charset="-122"/>
                <a:ea typeface="Source Han Sans CN Normal" charset="-122"/>
                <a:cs typeface="Source Han Sans CN Normal" charset="-122"/>
              </a:rPr>
              <a:t>第一步：关注自贡卫生监督微信公众号</a:t>
            </a:r>
            <a:endParaRPr lang="en-US" altLang="zh-CN" sz="1200" dirty="0">
              <a:latin typeface="Source Han Sans CN Normal" charset="-122"/>
              <a:ea typeface="Source Han Sans CN Normal" charset="-122"/>
              <a:cs typeface="Source Han Sans CN Normal" charset="-122"/>
            </a:endParaRPr>
          </a:p>
        </p:txBody>
      </p:sp>
      <p:pic>
        <p:nvPicPr>
          <p:cNvPr id="31" name="图片 30">
            <a:extLst>
              <a:ext uri="{FF2B5EF4-FFF2-40B4-BE49-F238E27FC236}">
                <a16:creationId xmlns:a16="http://schemas.microsoft.com/office/drawing/2014/main" id="{FE277477-94A8-40DE-91C5-63C4CD1D44DE}"/>
              </a:ext>
            </a:extLst>
          </p:cNvPr>
          <p:cNvPicPr>
            <a:picLocks noChangeAspect="1"/>
          </p:cNvPicPr>
          <p:nvPr/>
        </p:nvPicPr>
        <p:blipFill>
          <a:blip r:embed="rId3"/>
          <a:stretch>
            <a:fillRect/>
          </a:stretch>
        </p:blipFill>
        <p:spPr>
          <a:xfrm>
            <a:off x="537268" y="1519941"/>
            <a:ext cx="2793960" cy="4956025"/>
          </a:xfrm>
          <a:prstGeom prst="rect">
            <a:avLst/>
          </a:prstGeom>
        </p:spPr>
      </p:pic>
      <p:pic>
        <p:nvPicPr>
          <p:cNvPr id="32" name="图片 31">
            <a:extLst>
              <a:ext uri="{FF2B5EF4-FFF2-40B4-BE49-F238E27FC236}">
                <a16:creationId xmlns:a16="http://schemas.microsoft.com/office/drawing/2014/main" id="{30826543-C4B9-4EB5-9D01-23AC15E0F150}"/>
              </a:ext>
            </a:extLst>
          </p:cNvPr>
          <p:cNvPicPr>
            <a:picLocks noChangeAspect="1"/>
          </p:cNvPicPr>
          <p:nvPr/>
        </p:nvPicPr>
        <p:blipFill>
          <a:blip r:embed="rId6"/>
          <a:stretch>
            <a:fillRect/>
          </a:stretch>
        </p:blipFill>
        <p:spPr>
          <a:xfrm>
            <a:off x="1009702" y="2799289"/>
            <a:ext cx="1678389" cy="1874201"/>
          </a:xfrm>
          <a:prstGeom prst="rect">
            <a:avLst/>
          </a:prstGeom>
        </p:spPr>
      </p:pic>
      <p:sp>
        <p:nvSpPr>
          <p:cNvPr id="27" name="矩形 26">
            <a:extLst>
              <a:ext uri="{FF2B5EF4-FFF2-40B4-BE49-F238E27FC236}">
                <a16:creationId xmlns:a16="http://schemas.microsoft.com/office/drawing/2014/main" id="{AD4488A5-4EEA-4247-BFF1-5E5EE47C1B46}"/>
              </a:ext>
            </a:extLst>
          </p:cNvPr>
          <p:cNvSpPr/>
          <p:nvPr/>
        </p:nvSpPr>
        <p:spPr>
          <a:xfrm>
            <a:off x="1015602" y="642700"/>
            <a:ext cx="1107996"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r>
              <a:rPr lang="en-US" altLang="zh-CN" sz="1100" dirty="0">
                <a:solidFill>
                  <a:schemeClr val="bg1">
                    <a:lumMod val="65000"/>
                  </a:schemeClr>
                </a:solidFill>
                <a:latin typeface="Arial"/>
                <a:ea typeface="微软雅黑"/>
              </a:rPr>
              <a:t>Ordinary users</a:t>
            </a:r>
            <a:endParaRPr lang="zh-CN" altLang="en-US" sz="1100" dirty="0">
              <a:solidFill>
                <a:schemeClr val="bg1">
                  <a:lumMod val="65000"/>
                </a:schemeClr>
              </a:solidFill>
              <a:latin typeface="Arial"/>
              <a:ea typeface="微软雅黑"/>
            </a:endParaRPr>
          </a:p>
        </p:txBody>
      </p:sp>
      <p:sp>
        <p:nvSpPr>
          <p:cNvPr id="33" name="文本框 32">
            <a:extLst>
              <a:ext uri="{FF2B5EF4-FFF2-40B4-BE49-F238E27FC236}">
                <a16:creationId xmlns:a16="http://schemas.microsoft.com/office/drawing/2014/main" id="{84E25E35-CF07-4984-8468-E9A0F2A65BE4}"/>
              </a:ext>
            </a:extLst>
          </p:cNvPr>
          <p:cNvSpPr txBox="1"/>
          <p:nvPr/>
        </p:nvSpPr>
        <p:spPr>
          <a:xfrm>
            <a:off x="1009702" y="159657"/>
            <a:ext cx="1620957" cy="523220"/>
          </a:xfrm>
          <a:prstGeom prst="rect">
            <a:avLst/>
          </a:prstGeom>
          <a:noFill/>
        </p:spPr>
        <p:txBody>
          <a:bodyPr wrap="none" rtlCol="0">
            <a:spAutoFit/>
          </a:bodyPr>
          <a:lstStyle/>
          <a:p>
            <a:r>
              <a:rPr kumimoji="1" lang="zh-CN" altLang="en-US" sz="2800" b="1" dirty="0">
                <a:solidFill>
                  <a:schemeClr val="accent1"/>
                </a:solidFill>
                <a:latin typeface="Source Han Sans CN" charset="-122"/>
                <a:ea typeface="Source Han Sans CN" charset="-122"/>
                <a:cs typeface="Source Han Sans CN" charset="-122"/>
              </a:rPr>
              <a:t>普通用户</a:t>
            </a:r>
          </a:p>
        </p:txBody>
      </p:sp>
      <p:grpSp>
        <p:nvGrpSpPr>
          <p:cNvPr id="34" name="组 6">
            <a:extLst>
              <a:ext uri="{FF2B5EF4-FFF2-40B4-BE49-F238E27FC236}">
                <a16:creationId xmlns:a16="http://schemas.microsoft.com/office/drawing/2014/main" id="{5F787C02-C0B6-4F6E-AEEF-34397B162015}"/>
              </a:ext>
            </a:extLst>
          </p:cNvPr>
          <p:cNvGrpSpPr/>
          <p:nvPr/>
        </p:nvGrpSpPr>
        <p:grpSpPr>
          <a:xfrm>
            <a:off x="10057337" y="159657"/>
            <a:ext cx="784032" cy="435429"/>
            <a:chOff x="5631542" y="159657"/>
            <a:chExt cx="1013419" cy="435429"/>
          </a:xfrm>
        </p:grpSpPr>
        <p:sp>
          <p:nvSpPr>
            <p:cNvPr id="35" name="平行四边形 34">
              <a:extLst>
                <a:ext uri="{FF2B5EF4-FFF2-40B4-BE49-F238E27FC236}">
                  <a16:creationId xmlns:a16="http://schemas.microsoft.com/office/drawing/2014/main" id="{2AB2D9BB-8063-499B-A63B-0B093D84461D}"/>
                </a:ext>
              </a:extLst>
            </p:cNvPr>
            <p:cNvSpPr/>
            <p:nvPr/>
          </p:nvSpPr>
          <p:spPr>
            <a:xfrm>
              <a:off x="5631542" y="159657"/>
              <a:ext cx="1013419" cy="435429"/>
            </a:xfrm>
            <a:prstGeom prst="parallelogram">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sp>
          <p:nvSpPr>
            <p:cNvPr id="36" name="文本框 35">
              <a:extLst>
                <a:ext uri="{FF2B5EF4-FFF2-40B4-BE49-F238E27FC236}">
                  <a16:creationId xmlns:a16="http://schemas.microsoft.com/office/drawing/2014/main" id="{756C7048-1CF0-4D44-9E64-CB4EB2AA2258}"/>
                </a:ext>
              </a:extLst>
            </p:cNvPr>
            <p:cNvSpPr txBox="1"/>
            <p:nvPr/>
          </p:nvSpPr>
          <p:spPr>
            <a:xfrm>
              <a:off x="5780496" y="211219"/>
              <a:ext cx="864465" cy="338554"/>
            </a:xfrm>
            <a:prstGeom prst="rect">
              <a:avLst/>
            </a:prstGeom>
            <a:noFill/>
          </p:spPr>
          <p:txBody>
            <a:bodyPr wrap="square" rtlCol="0">
              <a:spAutoFit/>
            </a:bodyPr>
            <a:lstStyle/>
            <a:p>
              <a:r>
                <a:rPr kumimoji="1" lang="zh-CN" altLang="en-US" sz="1600" b="1" dirty="0">
                  <a:solidFill>
                    <a:schemeClr val="bg1"/>
                  </a:solidFill>
                  <a:latin typeface="Source Han Sans CN" charset="-122"/>
                  <a:ea typeface="Source Han Sans CN" charset="-122"/>
                  <a:cs typeface="Source Han Sans CN" charset="-122"/>
                </a:rPr>
                <a:t>前言</a:t>
              </a:r>
            </a:p>
          </p:txBody>
        </p:sp>
      </p:grpSp>
      <p:grpSp>
        <p:nvGrpSpPr>
          <p:cNvPr id="37" name="组 7">
            <a:extLst>
              <a:ext uri="{FF2B5EF4-FFF2-40B4-BE49-F238E27FC236}">
                <a16:creationId xmlns:a16="http://schemas.microsoft.com/office/drawing/2014/main" id="{FF0AC635-6CDC-4F2E-BB7E-40B9536018DD}"/>
              </a:ext>
            </a:extLst>
          </p:cNvPr>
          <p:cNvGrpSpPr/>
          <p:nvPr/>
        </p:nvGrpSpPr>
        <p:grpSpPr>
          <a:xfrm>
            <a:off x="10786770" y="159657"/>
            <a:ext cx="1290601" cy="435429"/>
            <a:chOff x="7242629" y="159657"/>
            <a:chExt cx="1611086" cy="435429"/>
          </a:xfrm>
        </p:grpSpPr>
        <p:sp>
          <p:nvSpPr>
            <p:cNvPr id="38" name="平行四边形 37">
              <a:extLst>
                <a:ext uri="{FF2B5EF4-FFF2-40B4-BE49-F238E27FC236}">
                  <a16:creationId xmlns:a16="http://schemas.microsoft.com/office/drawing/2014/main" id="{CECDE264-E1DF-4B4E-B651-DA720AB9F24C}"/>
                </a:ext>
              </a:extLst>
            </p:cNvPr>
            <p:cNvSpPr/>
            <p:nvPr/>
          </p:nvSpPr>
          <p:spPr>
            <a:xfrm>
              <a:off x="7242629" y="159657"/>
              <a:ext cx="1611086" cy="435429"/>
            </a:xfrm>
            <a:prstGeom prst="parallelogram">
              <a:avLst/>
            </a:prstGeom>
            <a:solidFill>
              <a:srgbClr val="0076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p>
          </p:txBody>
        </p:sp>
        <p:sp>
          <p:nvSpPr>
            <p:cNvPr id="39" name="文本框 38">
              <a:extLst>
                <a:ext uri="{FF2B5EF4-FFF2-40B4-BE49-F238E27FC236}">
                  <a16:creationId xmlns:a16="http://schemas.microsoft.com/office/drawing/2014/main" id="{9382822A-E1CE-47CE-BF00-1DE753965C2E}"/>
                </a:ext>
              </a:extLst>
            </p:cNvPr>
            <p:cNvSpPr txBox="1"/>
            <p:nvPr/>
          </p:nvSpPr>
          <p:spPr>
            <a:xfrm>
              <a:off x="7391582" y="211219"/>
              <a:ext cx="1313180"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1600" b="1" dirty="0">
                  <a:solidFill>
                    <a:schemeClr val="bg1"/>
                  </a:solidFill>
                  <a:effectLst>
                    <a:outerShdw blurRad="63500" sx="102000" sy="102000" algn="ctr" rotWithShape="0">
                      <a:prstClr val="black">
                        <a:alpha val="24000"/>
                      </a:prstClr>
                    </a:outerShdw>
                  </a:effectLst>
                  <a:latin typeface="微软雅黑" panose="020B0503020204020204" pitchFamily="34" charset="-122"/>
                  <a:ea typeface="微软雅黑" panose="020B0503020204020204" pitchFamily="34" charset="-122"/>
                  <a:cs typeface="PangMenZhengDao" charset="-122"/>
                </a:rPr>
                <a:t>会员操作</a:t>
              </a:r>
              <a:endParaRPr kumimoji="0" lang="zh-CN" altLang="en-US" sz="1600" b="1" i="0" u="none" strike="noStrike" kern="1200" cap="none" spc="0" normalizeH="0" baseline="0" noProof="0" dirty="0">
                <a:ln>
                  <a:noFill/>
                </a:ln>
                <a:solidFill>
                  <a:schemeClr val="bg1"/>
                </a:solidFill>
                <a:effectLst>
                  <a:outerShdw blurRad="63500" sx="102000" sy="102000" algn="ctr" rotWithShape="0">
                    <a:prstClr val="black">
                      <a:alpha val="24000"/>
                    </a:prstClr>
                  </a:outerShdw>
                </a:effectLst>
                <a:uLnTx/>
                <a:uFillTx/>
                <a:latin typeface="微软雅黑" panose="020B0503020204020204" pitchFamily="34" charset="-122"/>
                <a:ea typeface="微软雅黑" panose="020B0503020204020204" pitchFamily="34" charset="-122"/>
                <a:cs typeface="PangMenZhengDao" charset="-122"/>
              </a:endParaRPr>
            </a:p>
          </p:txBody>
        </p:sp>
      </p:grpSp>
    </p:spTree>
    <p:extLst>
      <p:ext uri="{BB962C8B-B14F-4D97-AF65-F5344CB8AC3E}">
        <p14:creationId xmlns:p14="http://schemas.microsoft.com/office/powerpoint/2010/main" val="278399858"/>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up)">
                                      <p:cBhvr>
                                        <p:cTn id="11" dur="500"/>
                                        <p:tgtEl>
                                          <p:spTgt spid="53"/>
                                        </p:tgtEl>
                                      </p:cBhvr>
                                    </p:animEffect>
                                  </p:childTnLst>
                                </p:cTn>
                              </p:par>
                            </p:childTnLst>
                          </p:cTn>
                        </p:par>
                        <p:par>
                          <p:cTn id="12" fill="hold">
                            <p:stCondLst>
                              <p:cond delay="1000"/>
                            </p:stCondLst>
                            <p:childTnLst>
                              <p:par>
                                <p:cTn id="13" presetID="55"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1000" fill="hold"/>
                                        <p:tgtEl>
                                          <p:spTgt spid="21"/>
                                        </p:tgtEl>
                                        <p:attrNameLst>
                                          <p:attrName>ppt_w</p:attrName>
                                        </p:attrNameLst>
                                      </p:cBhvr>
                                      <p:tavLst>
                                        <p:tav tm="0">
                                          <p:val>
                                            <p:strVal val="#ppt_w*0.70"/>
                                          </p:val>
                                        </p:tav>
                                        <p:tav tm="100000">
                                          <p:val>
                                            <p:strVal val="#ppt_w"/>
                                          </p:val>
                                        </p:tav>
                                      </p:tavLst>
                                    </p:anim>
                                    <p:anim calcmode="lin" valueType="num">
                                      <p:cBhvr>
                                        <p:cTn id="16" dur="1000" fill="hold"/>
                                        <p:tgtEl>
                                          <p:spTgt spid="21"/>
                                        </p:tgtEl>
                                        <p:attrNameLst>
                                          <p:attrName>ppt_h</p:attrName>
                                        </p:attrNameLst>
                                      </p:cBhvr>
                                      <p:tavLst>
                                        <p:tav tm="0">
                                          <p:val>
                                            <p:strVal val="#ppt_h"/>
                                          </p:val>
                                        </p:tav>
                                        <p:tav tm="100000">
                                          <p:val>
                                            <p:strVal val="#ppt_h"/>
                                          </p:val>
                                        </p:tav>
                                      </p:tavLst>
                                    </p:anim>
                                    <p:animEffect transition="in" filter="fade">
                                      <p:cBhvr>
                                        <p:cTn id="17" dur="1000"/>
                                        <p:tgtEl>
                                          <p:spTgt spid="21"/>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up)">
                                      <p:cBhvr>
                                        <p:cTn id="21" dur="500"/>
                                        <p:tgtEl>
                                          <p:spTgt spid="25"/>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up)">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5" grpId="0"/>
      <p:bldP spid="53"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76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椭圆 19"/>
          <p:cNvSpPr/>
          <p:nvPr/>
        </p:nvSpPr>
        <p:spPr>
          <a:xfrm>
            <a:off x="468110" y="469108"/>
            <a:ext cx="346278" cy="346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2" name="平行四边形 41">
            <a:extLst>
              <a:ext uri="{FF2B5EF4-FFF2-40B4-BE49-F238E27FC236}">
                <a16:creationId xmlns:a16="http://schemas.microsoft.com/office/drawing/2014/main" id="{13DD315F-1FD4-4186-807B-43B07C8B0C19}"/>
              </a:ext>
            </a:extLst>
          </p:cNvPr>
          <p:cNvSpPr/>
          <p:nvPr/>
        </p:nvSpPr>
        <p:spPr>
          <a:xfrm rot="16200000">
            <a:off x="4816612" y="-1479099"/>
            <a:ext cx="2544717" cy="12191999"/>
          </a:xfrm>
          <a:prstGeom prst="parallelogram">
            <a:avLst>
              <a:gd name="adj" fmla="val 0"/>
            </a:avLst>
          </a:prstGeom>
          <a:solidFill>
            <a:schemeClr val="accent3">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6" name="图片 25">
            <a:extLst>
              <a:ext uri="{FF2B5EF4-FFF2-40B4-BE49-F238E27FC236}">
                <a16:creationId xmlns:a16="http://schemas.microsoft.com/office/drawing/2014/main" id="{AEB53A4D-6703-464B-94D1-28DA21102BAA}"/>
              </a:ext>
            </a:extLst>
          </p:cNvPr>
          <p:cNvPicPr>
            <a:picLocks noChangeAspect="1"/>
          </p:cNvPicPr>
          <p:nvPr/>
        </p:nvPicPr>
        <p:blipFill>
          <a:blip r:embed="rId3"/>
          <a:stretch>
            <a:fillRect/>
          </a:stretch>
        </p:blipFill>
        <p:spPr>
          <a:xfrm>
            <a:off x="814387" y="1403162"/>
            <a:ext cx="2778735" cy="4929019"/>
          </a:xfrm>
          <a:prstGeom prst="rect">
            <a:avLst/>
          </a:prstGeom>
        </p:spPr>
      </p:pic>
      <p:grpSp>
        <p:nvGrpSpPr>
          <p:cNvPr id="31" name="组 51">
            <a:extLst>
              <a:ext uri="{FF2B5EF4-FFF2-40B4-BE49-F238E27FC236}">
                <a16:creationId xmlns:a16="http://schemas.microsoft.com/office/drawing/2014/main" id="{0A25B908-C408-44EB-9418-F79196EAA4E6}"/>
              </a:ext>
            </a:extLst>
          </p:cNvPr>
          <p:cNvGrpSpPr/>
          <p:nvPr/>
        </p:nvGrpSpPr>
        <p:grpSpPr>
          <a:xfrm>
            <a:off x="360197" y="1134089"/>
            <a:ext cx="2594017" cy="650903"/>
            <a:chOff x="7329714" y="1480458"/>
            <a:chExt cx="3425371" cy="572280"/>
          </a:xfrm>
        </p:grpSpPr>
        <p:sp>
          <p:nvSpPr>
            <p:cNvPr id="32" name="圆角矩形 52">
              <a:extLst>
                <a:ext uri="{FF2B5EF4-FFF2-40B4-BE49-F238E27FC236}">
                  <a16:creationId xmlns:a16="http://schemas.microsoft.com/office/drawing/2014/main" id="{E3957160-F8FA-4301-A3B5-A38B98708F41}"/>
                </a:ext>
              </a:extLst>
            </p:cNvPr>
            <p:cNvSpPr/>
            <p:nvPr/>
          </p:nvSpPr>
          <p:spPr>
            <a:xfrm>
              <a:off x="7329714" y="1480458"/>
              <a:ext cx="3425371" cy="377371"/>
            </a:xfrm>
            <a:prstGeom prst="roundRect">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文本框 32">
              <a:extLst>
                <a:ext uri="{FF2B5EF4-FFF2-40B4-BE49-F238E27FC236}">
                  <a16:creationId xmlns:a16="http://schemas.microsoft.com/office/drawing/2014/main" id="{3B8CF359-A5B5-4A0C-9FA4-B7F584232344}"/>
                </a:ext>
              </a:extLst>
            </p:cNvPr>
            <p:cNvSpPr txBox="1"/>
            <p:nvPr/>
          </p:nvSpPr>
          <p:spPr>
            <a:xfrm>
              <a:off x="7437611" y="1484477"/>
              <a:ext cx="3209577" cy="568261"/>
            </a:xfrm>
            <a:prstGeom prst="rect">
              <a:avLst/>
            </a:prstGeom>
            <a:noFill/>
          </p:spPr>
          <p:txBody>
            <a:bodyPr wrap="square" rtlCol="0">
              <a:spAutoFit/>
            </a:bodyPr>
            <a:lstStyle/>
            <a:p>
              <a:pPr algn="dist"/>
              <a:r>
                <a:rPr kumimoji="1" lang="en-US" altLang="zh-CN" dirty="0">
                  <a:solidFill>
                    <a:schemeClr val="bg1"/>
                  </a:solidFill>
                  <a:latin typeface="Source Han Sans CN Normal" charset="-122"/>
                  <a:ea typeface="Source Han Sans CN Normal" charset="-122"/>
                  <a:cs typeface="Source Han Sans CN Normal" charset="-122"/>
                </a:rPr>
                <a:t>2</a:t>
              </a:r>
              <a:r>
                <a:rPr kumimoji="1" lang="zh-CN" altLang="en-US" dirty="0">
                  <a:solidFill>
                    <a:schemeClr val="bg1"/>
                  </a:solidFill>
                  <a:latin typeface="Source Han Sans CN Normal" charset="-122"/>
                  <a:ea typeface="Source Han Sans CN Normal" charset="-122"/>
                  <a:cs typeface="Source Han Sans CN Normal" charset="-122"/>
                </a:rPr>
                <a:t>、如何管理个人信息</a:t>
              </a:r>
            </a:p>
          </p:txBody>
        </p:sp>
      </p:grpSp>
      <p:sp>
        <p:nvSpPr>
          <p:cNvPr id="25" name="矩形 24">
            <a:extLst>
              <a:ext uri="{FF2B5EF4-FFF2-40B4-BE49-F238E27FC236}">
                <a16:creationId xmlns:a16="http://schemas.microsoft.com/office/drawing/2014/main" id="{A2C51977-56C3-4AE9-A56B-B796060A1B7E}"/>
              </a:ext>
            </a:extLst>
          </p:cNvPr>
          <p:cNvSpPr/>
          <p:nvPr/>
        </p:nvSpPr>
        <p:spPr>
          <a:xfrm>
            <a:off x="747727" y="5980090"/>
            <a:ext cx="2565983" cy="789127"/>
          </a:xfrm>
          <a:prstGeom prst="rect">
            <a:avLst/>
          </a:prstGeom>
        </p:spPr>
        <p:txBody>
          <a:bodyPr wrap="square">
            <a:spAutoFit/>
          </a:bodyPr>
          <a:lstStyle/>
          <a:p>
            <a:pPr algn="just">
              <a:lnSpc>
                <a:spcPct val="130000"/>
              </a:lnSpc>
            </a:pPr>
            <a:r>
              <a:rPr lang="zh-CN" altLang="en-US" sz="1200" dirty="0">
                <a:latin typeface="Source Han Sans CN Normal" charset="-122"/>
                <a:ea typeface="Source Han Sans CN Normal" charset="-122"/>
                <a:cs typeface="Source Han Sans CN Normal" charset="-122"/>
              </a:rPr>
              <a:t>点击“我的”可以查看所有个人信息、单位信息、学习记录、会议记录及系统推送信息</a:t>
            </a:r>
            <a:endParaRPr lang="en-US" altLang="zh-CN" sz="1200" dirty="0">
              <a:latin typeface="Source Han Sans CN Normal" charset="-122"/>
              <a:ea typeface="Source Han Sans CN Normal" charset="-122"/>
              <a:cs typeface="Source Han Sans CN Normal" charset="-122"/>
            </a:endParaRPr>
          </a:p>
        </p:txBody>
      </p:sp>
      <p:pic>
        <p:nvPicPr>
          <p:cNvPr id="10" name="图片 9">
            <a:extLst>
              <a:ext uri="{FF2B5EF4-FFF2-40B4-BE49-F238E27FC236}">
                <a16:creationId xmlns:a16="http://schemas.microsoft.com/office/drawing/2014/main" id="{831FAD90-363D-4CB5-93DD-DF6618375F01}"/>
              </a:ext>
            </a:extLst>
          </p:cNvPr>
          <p:cNvPicPr>
            <a:picLocks noChangeAspect="1"/>
          </p:cNvPicPr>
          <p:nvPr/>
        </p:nvPicPr>
        <p:blipFill>
          <a:blip r:embed="rId4"/>
          <a:stretch>
            <a:fillRect/>
          </a:stretch>
        </p:blipFill>
        <p:spPr>
          <a:xfrm>
            <a:off x="1167062" y="1851483"/>
            <a:ext cx="1877515" cy="4027537"/>
          </a:xfrm>
          <a:prstGeom prst="rect">
            <a:avLst/>
          </a:prstGeom>
        </p:spPr>
      </p:pic>
      <p:pic>
        <p:nvPicPr>
          <p:cNvPr id="39" name="图片 38">
            <a:extLst>
              <a:ext uri="{FF2B5EF4-FFF2-40B4-BE49-F238E27FC236}">
                <a16:creationId xmlns:a16="http://schemas.microsoft.com/office/drawing/2014/main" id="{E3D5DCED-1619-4CDB-A22B-0106B2A939D5}"/>
              </a:ext>
            </a:extLst>
          </p:cNvPr>
          <p:cNvPicPr>
            <a:picLocks noChangeAspect="1"/>
          </p:cNvPicPr>
          <p:nvPr/>
        </p:nvPicPr>
        <p:blipFill>
          <a:blip r:embed="rId3"/>
          <a:stretch>
            <a:fillRect/>
          </a:stretch>
        </p:blipFill>
        <p:spPr>
          <a:xfrm>
            <a:off x="3686190" y="1403162"/>
            <a:ext cx="2778735" cy="4929019"/>
          </a:xfrm>
          <a:prstGeom prst="rect">
            <a:avLst/>
          </a:prstGeom>
        </p:spPr>
      </p:pic>
      <p:sp>
        <p:nvSpPr>
          <p:cNvPr id="40" name="矩形 39">
            <a:extLst>
              <a:ext uri="{FF2B5EF4-FFF2-40B4-BE49-F238E27FC236}">
                <a16:creationId xmlns:a16="http://schemas.microsoft.com/office/drawing/2014/main" id="{48C7AAFF-BF4C-46CC-9913-81315ECA6B3C}"/>
              </a:ext>
            </a:extLst>
          </p:cNvPr>
          <p:cNvSpPr/>
          <p:nvPr/>
        </p:nvSpPr>
        <p:spPr>
          <a:xfrm>
            <a:off x="4135127" y="6056874"/>
            <a:ext cx="1897218" cy="549061"/>
          </a:xfrm>
          <a:prstGeom prst="rect">
            <a:avLst/>
          </a:prstGeom>
        </p:spPr>
        <p:txBody>
          <a:bodyPr wrap="square">
            <a:spAutoFit/>
          </a:bodyPr>
          <a:lstStyle/>
          <a:p>
            <a:pPr algn="just">
              <a:lnSpc>
                <a:spcPct val="130000"/>
              </a:lnSpc>
            </a:pPr>
            <a:r>
              <a:rPr lang="zh-CN" altLang="en-US" sz="1200" dirty="0">
                <a:latin typeface="Source Han Sans CN Normal" charset="-122"/>
                <a:ea typeface="Source Han Sans CN Normal" charset="-122"/>
                <a:cs typeface="Source Han Sans CN Normal" charset="-122"/>
              </a:rPr>
              <a:t>个人资料</a:t>
            </a:r>
            <a:r>
              <a:rPr lang="en-US" altLang="zh-CN" sz="1200" dirty="0">
                <a:latin typeface="Source Han Sans CN Normal" charset="-122"/>
                <a:ea typeface="Source Han Sans CN Normal" charset="-122"/>
                <a:cs typeface="Source Han Sans CN Normal" charset="-122"/>
              </a:rPr>
              <a:t>-</a:t>
            </a:r>
            <a:r>
              <a:rPr lang="zh-CN" altLang="en-US" sz="1200" dirty="0">
                <a:latin typeface="Source Han Sans CN Normal" charset="-122"/>
                <a:ea typeface="Source Han Sans CN Normal" charset="-122"/>
                <a:cs typeface="Source Han Sans CN Normal" charset="-122"/>
              </a:rPr>
              <a:t>完善管理个人姓名、头号像、性别信息</a:t>
            </a:r>
            <a:endParaRPr lang="en-US" altLang="zh-CN" sz="1200" dirty="0">
              <a:latin typeface="Source Han Sans CN Normal" charset="-122"/>
              <a:ea typeface="Source Han Sans CN Normal" charset="-122"/>
              <a:cs typeface="Source Han Sans CN Normal" charset="-122"/>
            </a:endParaRPr>
          </a:p>
        </p:txBody>
      </p:sp>
      <p:pic>
        <p:nvPicPr>
          <p:cNvPr id="41" name="图片 40">
            <a:extLst>
              <a:ext uri="{FF2B5EF4-FFF2-40B4-BE49-F238E27FC236}">
                <a16:creationId xmlns:a16="http://schemas.microsoft.com/office/drawing/2014/main" id="{E4AFDCD1-D1F0-402F-AD90-118FF75631F3}"/>
              </a:ext>
            </a:extLst>
          </p:cNvPr>
          <p:cNvPicPr>
            <a:picLocks noChangeAspect="1"/>
          </p:cNvPicPr>
          <p:nvPr/>
        </p:nvPicPr>
        <p:blipFill>
          <a:blip r:embed="rId3"/>
          <a:stretch>
            <a:fillRect/>
          </a:stretch>
        </p:blipFill>
        <p:spPr>
          <a:xfrm>
            <a:off x="6615478" y="1403162"/>
            <a:ext cx="2778735" cy="4929019"/>
          </a:xfrm>
          <a:prstGeom prst="rect">
            <a:avLst/>
          </a:prstGeom>
        </p:spPr>
      </p:pic>
      <p:sp>
        <p:nvSpPr>
          <p:cNvPr id="55" name="矩形 54">
            <a:extLst>
              <a:ext uri="{FF2B5EF4-FFF2-40B4-BE49-F238E27FC236}">
                <a16:creationId xmlns:a16="http://schemas.microsoft.com/office/drawing/2014/main" id="{5D9D08CC-58D8-4860-BA32-ED0827992B43}"/>
              </a:ext>
            </a:extLst>
          </p:cNvPr>
          <p:cNvSpPr/>
          <p:nvPr/>
        </p:nvSpPr>
        <p:spPr>
          <a:xfrm>
            <a:off x="6938785" y="5980090"/>
            <a:ext cx="2132120" cy="549061"/>
          </a:xfrm>
          <a:prstGeom prst="rect">
            <a:avLst/>
          </a:prstGeom>
        </p:spPr>
        <p:txBody>
          <a:bodyPr wrap="square">
            <a:spAutoFit/>
          </a:bodyPr>
          <a:lstStyle/>
          <a:p>
            <a:pPr algn="just">
              <a:lnSpc>
                <a:spcPct val="130000"/>
              </a:lnSpc>
            </a:pPr>
            <a:r>
              <a:rPr lang="zh-CN" altLang="en-US" sz="1200" dirty="0">
                <a:latin typeface="Source Han Sans CN Normal" charset="-122"/>
                <a:ea typeface="Source Han Sans CN Normal" charset="-122"/>
                <a:cs typeface="Source Han Sans CN Normal" charset="-122"/>
              </a:rPr>
              <a:t>消息</a:t>
            </a:r>
            <a:r>
              <a:rPr lang="en-US" altLang="zh-CN" sz="1200" dirty="0">
                <a:latin typeface="Source Han Sans CN Normal" charset="-122"/>
                <a:ea typeface="Source Han Sans CN Normal" charset="-122"/>
                <a:cs typeface="Source Han Sans CN Normal" charset="-122"/>
              </a:rPr>
              <a:t>-</a:t>
            </a:r>
            <a:r>
              <a:rPr lang="zh-CN" altLang="en-US" sz="1200" dirty="0">
                <a:latin typeface="Source Han Sans CN Normal" charset="-122"/>
                <a:ea typeface="Source Han Sans CN Normal" charset="-122"/>
                <a:cs typeface="Source Han Sans CN Normal" charset="-122"/>
              </a:rPr>
              <a:t>可以直接当前能参与的所有学习、考试、会议消息。</a:t>
            </a:r>
            <a:endParaRPr lang="en-US" altLang="zh-CN" sz="1200" dirty="0">
              <a:latin typeface="Source Han Sans CN Normal" charset="-122"/>
              <a:ea typeface="Source Han Sans CN Normal" charset="-122"/>
              <a:cs typeface="Source Han Sans CN Normal" charset="-122"/>
            </a:endParaRPr>
          </a:p>
        </p:txBody>
      </p:sp>
      <p:pic>
        <p:nvPicPr>
          <p:cNvPr id="56" name="图片 55">
            <a:extLst>
              <a:ext uri="{FF2B5EF4-FFF2-40B4-BE49-F238E27FC236}">
                <a16:creationId xmlns:a16="http://schemas.microsoft.com/office/drawing/2014/main" id="{86BB903D-67A9-4DA2-B6DF-10639704C404}"/>
              </a:ext>
            </a:extLst>
          </p:cNvPr>
          <p:cNvPicPr>
            <a:picLocks noChangeAspect="1"/>
          </p:cNvPicPr>
          <p:nvPr/>
        </p:nvPicPr>
        <p:blipFill>
          <a:blip r:embed="rId3"/>
          <a:stretch>
            <a:fillRect/>
          </a:stretch>
        </p:blipFill>
        <p:spPr>
          <a:xfrm>
            <a:off x="9386109" y="1403162"/>
            <a:ext cx="2778735" cy="4929019"/>
          </a:xfrm>
          <a:prstGeom prst="rect">
            <a:avLst/>
          </a:prstGeom>
        </p:spPr>
      </p:pic>
      <p:sp>
        <p:nvSpPr>
          <p:cNvPr id="57" name="矩形 56">
            <a:extLst>
              <a:ext uri="{FF2B5EF4-FFF2-40B4-BE49-F238E27FC236}">
                <a16:creationId xmlns:a16="http://schemas.microsoft.com/office/drawing/2014/main" id="{7D7FA425-7078-44A4-9252-9C68B4A51F44}"/>
              </a:ext>
            </a:extLst>
          </p:cNvPr>
          <p:cNvSpPr/>
          <p:nvPr/>
        </p:nvSpPr>
        <p:spPr>
          <a:xfrm>
            <a:off x="9709417" y="5980090"/>
            <a:ext cx="2176015" cy="549061"/>
          </a:xfrm>
          <a:prstGeom prst="rect">
            <a:avLst/>
          </a:prstGeom>
        </p:spPr>
        <p:txBody>
          <a:bodyPr wrap="square">
            <a:spAutoFit/>
          </a:bodyPr>
          <a:lstStyle/>
          <a:p>
            <a:pPr algn="just">
              <a:lnSpc>
                <a:spcPct val="130000"/>
              </a:lnSpc>
            </a:pPr>
            <a:r>
              <a:rPr lang="zh-CN" altLang="en-US" sz="1200" dirty="0">
                <a:latin typeface="Source Han Sans CN Normal" charset="-122"/>
                <a:ea typeface="Source Han Sans CN Normal" charset="-122"/>
                <a:cs typeface="Source Han Sans CN Normal" charset="-122"/>
              </a:rPr>
              <a:t>会议记录、学习记录、考试记录</a:t>
            </a:r>
            <a:r>
              <a:rPr lang="en-US" altLang="zh-CN" sz="1200" dirty="0">
                <a:latin typeface="Source Han Sans CN Normal" charset="-122"/>
                <a:ea typeface="Source Han Sans CN Normal" charset="-122"/>
                <a:cs typeface="Source Han Sans CN Normal" charset="-122"/>
              </a:rPr>
              <a:t>-</a:t>
            </a:r>
            <a:r>
              <a:rPr lang="zh-CN" altLang="en-US" sz="1200" dirty="0">
                <a:latin typeface="Source Han Sans CN Normal" charset="-122"/>
                <a:ea typeface="Source Han Sans CN Normal" charset="-122"/>
                <a:cs typeface="Source Han Sans CN Normal" charset="-122"/>
              </a:rPr>
              <a:t>分别查看相应的参与情况</a:t>
            </a:r>
            <a:endParaRPr lang="en-US" altLang="zh-CN" sz="1200" dirty="0">
              <a:latin typeface="Source Han Sans CN Normal" charset="-122"/>
              <a:ea typeface="Source Han Sans CN Normal" charset="-122"/>
              <a:cs typeface="Source Han Sans CN Normal" charset="-122"/>
            </a:endParaRPr>
          </a:p>
        </p:txBody>
      </p:sp>
      <p:pic>
        <p:nvPicPr>
          <p:cNvPr id="12" name="图片 11">
            <a:extLst>
              <a:ext uri="{FF2B5EF4-FFF2-40B4-BE49-F238E27FC236}">
                <a16:creationId xmlns:a16="http://schemas.microsoft.com/office/drawing/2014/main" id="{927FA2E6-100C-4D5D-80A8-320FBCD187F5}"/>
              </a:ext>
            </a:extLst>
          </p:cNvPr>
          <p:cNvPicPr>
            <a:picLocks noChangeAspect="1"/>
          </p:cNvPicPr>
          <p:nvPr/>
        </p:nvPicPr>
        <p:blipFill>
          <a:blip r:embed="rId5"/>
          <a:stretch>
            <a:fillRect/>
          </a:stretch>
        </p:blipFill>
        <p:spPr>
          <a:xfrm>
            <a:off x="4054347" y="1845308"/>
            <a:ext cx="1897217" cy="4043951"/>
          </a:xfrm>
          <a:prstGeom prst="rect">
            <a:avLst/>
          </a:prstGeom>
        </p:spPr>
      </p:pic>
      <p:pic>
        <p:nvPicPr>
          <p:cNvPr id="18" name="图片 17">
            <a:extLst>
              <a:ext uri="{FF2B5EF4-FFF2-40B4-BE49-F238E27FC236}">
                <a16:creationId xmlns:a16="http://schemas.microsoft.com/office/drawing/2014/main" id="{7C64FDBB-B7AC-4C7D-BF09-AADCF49E14E0}"/>
              </a:ext>
            </a:extLst>
          </p:cNvPr>
          <p:cNvPicPr>
            <a:picLocks noChangeAspect="1"/>
          </p:cNvPicPr>
          <p:nvPr/>
        </p:nvPicPr>
        <p:blipFill>
          <a:blip r:embed="rId6"/>
          <a:stretch>
            <a:fillRect/>
          </a:stretch>
        </p:blipFill>
        <p:spPr>
          <a:xfrm>
            <a:off x="7004243" y="1848113"/>
            <a:ext cx="1834956" cy="4030786"/>
          </a:xfrm>
          <a:prstGeom prst="rect">
            <a:avLst/>
          </a:prstGeom>
        </p:spPr>
      </p:pic>
      <p:pic>
        <p:nvPicPr>
          <p:cNvPr id="3" name="图片 2">
            <a:extLst>
              <a:ext uri="{FF2B5EF4-FFF2-40B4-BE49-F238E27FC236}">
                <a16:creationId xmlns:a16="http://schemas.microsoft.com/office/drawing/2014/main" id="{8082DBD6-38C7-42F0-875C-07B0794C2918}"/>
              </a:ext>
            </a:extLst>
          </p:cNvPr>
          <p:cNvPicPr>
            <a:picLocks noChangeAspect="1"/>
          </p:cNvPicPr>
          <p:nvPr/>
        </p:nvPicPr>
        <p:blipFill>
          <a:blip r:embed="rId7"/>
          <a:stretch>
            <a:fillRect/>
          </a:stretch>
        </p:blipFill>
        <p:spPr>
          <a:xfrm>
            <a:off x="9752255" y="1851483"/>
            <a:ext cx="1863437" cy="4027537"/>
          </a:xfrm>
          <a:prstGeom prst="rect">
            <a:avLst/>
          </a:prstGeom>
        </p:spPr>
      </p:pic>
      <p:sp>
        <p:nvSpPr>
          <p:cNvPr id="30" name="矩形 29">
            <a:extLst>
              <a:ext uri="{FF2B5EF4-FFF2-40B4-BE49-F238E27FC236}">
                <a16:creationId xmlns:a16="http://schemas.microsoft.com/office/drawing/2014/main" id="{79CE9AF7-D791-452D-AB7C-5B5B41FCD85B}"/>
              </a:ext>
            </a:extLst>
          </p:cNvPr>
          <p:cNvSpPr/>
          <p:nvPr/>
        </p:nvSpPr>
        <p:spPr>
          <a:xfrm>
            <a:off x="1015602" y="642700"/>
            <a:ext cx="1107996"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r>
              <a:rPr lang="en-US" altLang="zh-CN" sz="1100" dirty="0">
                <a:solidFill>
                  <a:schemeClr val="bg1">
                    <a:lumMod val="65000"/>
                  </a:schemeClr>
                </a:solidFill>
                <a:latin typeface="Arial"/>
                <a:ea typeface="微软雅黑"/>
              </a:rPr>
              <a:t>Ordinary users</a:t>
            </a:r>
            <a:endParaRPr lang="zh-CN" altLang="en-US" sz="1100" dirty="0">
              <a:solidFill>
                <a:schemeClr val="bg1">
                  <a:lumMod val="65000"/>
                </a:schemeClr>
              </a:solidFill>
              <a:latin typeface="Arial"/>
              <a:ea typeface="微软雅黑"/>
            </a:endParaRPr>
          </a:p>
        </p:txBody>
      </p:sp>
      <p:sp>
        <p:nvSpPr>
          <p:cNvPr id="34" name="文本框 33">
            <a:extLst>
              <a:ext uri="{FF2B5EF4-FFF2-40B4-BE49-F238E27FC236}">
                <a16:creationId xmlns:a16="http://schemas.microsoft.com/office/drawing/2014/main" id="{CB1E60E0-40DA-41D4-AA92-07AD91D97B32}"/>
              </a:ext>
            </a:extLst>
          </p:cNvPr>
          <p:cNvSpPr txBox="1"/>
          <p:nvPr/>
        </p:nvSpPr>
        <p:spPr>
          <a:xfrm>
            <a:off x="1009702" y="159657"/>
            <a:ext cx="1620957" cy="523220"/>
          </a:xfrm>
          <a:prstGeom prst="rect">
            <a:avLst/>
          </a:prstGeom>
          <a:noFill/>
        </p:spPr>
        <p:txBody>
          <a:bodyPr wrap="none" rtlCol="0">
            <a:spAutoFit/>
          </a:bodyPr>
          <a:lstStyle/>
          <a:p>
            <a:r>
              <a:rPr kumimoji="1" lang="zh-CN" altLang="en-US" sz="2800" b="1" dirty="0">
                <a:solidFill>
                  <a:schemeClr val="accent1"/>
                </a:solidFill>
                <a:latin typeface="Source Han Sans CN" charset="-122"/>
                <a:ea typeface="Source Han Sans CN" charset="-122"/>
                <a:cs typeface="Source Han Sans CN" charset="-122"/>
              </a:rPr>
              <a:t>普通用户</a:t>
            </a:r>
          </a:p>
        </p:txBody>
      </p:sp>
      <p:grpSp>
        <p:nvGrpSpPr>
          <p:cNvPr id="35" name="组 6">
            <a:extLst>
              <a:ext uri="{FF2B5EF4-FFF2-40B4-BE49-F238E27FC236}">
                <a16:creationId xmlns:a16="http://schemas.microsoft.com/office/drawing/2014/main" id="{5AB2A415-D53B-4FAB-92BC-55B8D2D453F6}"/>
              </a:ext>
            </a:extLst>
          </p:cNvPr>
          <p:cNvGrpSpPr/>
          <p:nvPr/>
        </p:nvGrpSpPr>
        <p:grpSpPr>
          <a:xfrm>
            <a:off x="10057337" y="159657"/>
            <a:ext cx="784032" cy="435429"/>
            <a:chOff x="5631542" y="159657"/>
            <a:chExt cx="1013419" cy="435429"/>
          </a:xfrm>
        </p:grpSpPr>
        <p:sp>
          <p:nvSpPr>
            <p:cNvPr id="36" name="平行四边形 35">
              <a:extLst>
                <a:ext uri="{FF2B5EF4-FFF2-40B4-BE49-F238E27FC236}">
                  <a16:creationId xmlns:a16="http://schemas.microsoft.com/office/drawing/2014/main" id="{A9C27CBF-2FEE-4E79-ACAD-8D6332391065}"/>
                </a:ext>
              </a:extLst>
            </p:cNvPr>
            <p:cNvSpPr/>
            <p:nvPr/>
          </p:nvSpPr>
          <p:spPr>
            <a:xfrm>
              <a:off x="5631542" y="159657"/>
              <a:ext cx="1013419" cy="435429"/>
            </a:xfrm>
            <a:prstGeom prst="parallelogram">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sp>
          <p:nvSpPr>
            <p:cNvPr id="37" name="文本框 36">
              <a:extLst>
                <a:ext uri="{FF2B5EF4-FFF2-40B4-BE49-F238E27FC236}">
                  <a16:creationId xmlns:a16="http://schemas.microsoft.com/office/drawing/2014/main" id="{70302FEA-58EB-4450-84CB-7522C5FC8FAC}"/>
                </a:ext>
              </a:extLst>
            </p:cNvPr>
            <p:cNvSpPr txBox="1"/>
            <p:nvPr/>
          </p:nvSpPr>
          <p:spPr>
            <a:xfrm>
              <a:off x="5780496" y="211219"/>
              <a:ext cx="864465" cy="338554"/>
            </a:xfrm>
            <a:prstGeom prst="rect">
              <a:avLst/>
            </a:prstGeom>
            <a:noFill/>
          </p:spPr>
          <p:txBody>
            <a:bodyPr wrap="square" rtlCol="0">
              <a:spAutoFit/>
            </a:bodyPr>
            <a:lstStyle/>
            <a:p>
              <a:r>
                <a:rPr kumimoji="1" lang="zh-CN" altLang="en-US" sz="1600" b="1" dirty="0">
                  <a:solidFill>
                    <a:schemeClr val="bg1"/>
                  </a:solidFill>
                  <a:latin typeface="Source Han Sans CN" charset="-122"/>
                  <a:ea typeface="Source Han Sans CN" charset="-122"/>
                  <a:cs typeface="Source Han Sans CN" charset="-122"/>
                </a:rPr>
                <a:t>前言</a:t>
              </a:r>
            </a:p>
          </p:txBody>
        </p:sp>
      </p:grpSp>
      <p:grpSp>
        <p:nvGrpSpPr>
          <p:cNvPr id="38" name="组 7">
            <a:extLst>
              <a:ext uri="{FF2B5EF4-FFF2-40B4-BE49-F238E27FC236}">
                <a16:creationId xmlns:a16="http://schemas.microsoft.com/office/drawing/2014/main" id="{C1629CCE-E1CB-48F7-B2A7-42752F52AAF9}"/>
              </a:ext>
            </a:extLst>
          </p:cNvPr>
          <p:cNvGrpSpPr/>
          <p:nvPr/>
        </p:nvGrpSpPr>
        <p:grpSpPr>
          <a:xfrm>
            <a:off x="10786770" y="159657"/>
            <a:ext cx="1290601" cy="435429"/>
            <a:chOff x="7242629" y="159657"/>
            <a:chExt cx="1611086" cy="435429"/>
          </a:xfrm>
        </p:grpSpPr>
        <p:sp>
          <p:nvSpPr>
            <p:cNvPr id="43" name="平行四边形 42">
              <a:extLst>
                <a:ext uri="{FF2B5EF4-FFF2-40B4-BE49-F238E27FC236}">
                  <a16:creationId xmlns:a16="http://schemas.microsoft.com/office/drawing/2014/main" id="{6BF5475A-AB7C-492F-8945-03A2FD259860}"/>
                </a:ext>
              </a:extLst>
            </p:cNvPr>
            <p:cNvSpPr/>
            <p:nvPr/>
          </p:nvSpPr>
          <p:spPr>
            <a:xfrm>
              <a:off x="7242629" y="159657"/>
              <a:ext cx="1611086" cy="435429"/>
            </a:xfrm>
            <a:prstGeom prst="parallelogram">
              <a:avLst/>
            </a:prstGeom>
            <a:solidFill>
              <a:srgbClr val="0076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p>
          </p:txBody>
        </p:sp>
        <p:sp>
          <p:nvSpPr>
            <p:cNvPr id="44" name="文本框 43">
              <a:extLst>
                <a:ext uri="{FF2B5EF4-FFF2-40B4-BE49-F238E27FC236}">
                  <a16:creationId xmlns:a16="http://schemas.microsoft.com/office/drawing/2014/main" id="{2608FD76-7D53-42C4-AFCB-BFF2BB90289A}"/>
                </a:ext>
              </a:extLst>
            </p:cNvPr>
            <p:cNvSpPr txBox="1"/>
            <p:nvPr/>
          </p:nvSpPr>
          <p:spPr>
            <a:xfrm>
              <a:off x="7391582" y="211219"/>
              <a:ext cx="1313180"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1600" b="1" dirty="0">
                  <a:solidFill>
                    <a:schemeClr val="bg1"/>
                  </a:solidFill>
                  <a:effectLst>
                    <a:outerShdw blurRad="63500" sx="102000" sy="102000" algn="ctr" rotWithShape="0">
                      <a:prstClr val="black">
                        <a:alpha val="24000"/>
                      </a:prstClr>
                    </a:outerShdw>
                  </a:effectLst>
                  <a:latin typeface="微软雅黑" panose="020B0503020204020204" pitchFamily="34" charset="-122"/>
                  <a:ea typeface="微软雅黑" panose="020B0503020204020204" pitchFamily="34" charset="-122"/>
                  <a:cs typeface="PangMenZhengDao" charset="-122"/>
                </a:rPr>
                <a:t>会员操作</a:t>
              </a:r>
              <a:endParaRPr kumimoji="0" lang="zh-CN" altLang="en-US" sz="1600" b="1" i="0" u="none" strike="noStrike" kern="1200" cap="none" spc="0" normalizeH="0" baseline="0" noProof="0" dirty="0">
                <a:ln>
                  <a:noFill/>
                </a:ln>
                <a:solidFill>
                  <a:schemeClr val="bg1"/>
                </a:solidFill>
                <a:effectLst>
                  <a:outerShdw blurRad="63500" sx="102000" sy="102000" algn="ctr" rotWithShape="0">
                    <a:prstClr val="black">
                      <a:alpha val="24000"/>
                    </a:prstClr>
                  </a:outerShdw>
                </a:effectLst>
                <a:uLnTx/>
                <a:uFillTx/>
                <a:latin typeface="微软雅黑" panose="020B0503020204020204" pitchFamily="34" charset="-122"/>
                <a:ea typeface="微软雅黑" panose="020B0503020204020204" pitchFamily="34" charset="-122"/>
                <a:cs typeface="PangMenZhengDao" charset="-122"/>
              </a:endParaRPr>
            </a:p>
          </p:txBody>
        </p:sp>
      </p:grpSp>
    </p:spTree>
    <p:extLst>
      <p:ext uri="{BB962C8B-B14F-4D97-AF65-F5344CB8AC3E}">
        <p14:creationId xmlns:p14="http://schemas.microsoft.com/office/powerpoint/2010/main" val="3148739653"/>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par>
                          <p:cTn id="12" fill="hold">
                            <p:stCondLst>
                              <p:cond delay="1000"/>
                            </p:stCondLst>
                            <p:childTnLst>
                              <p:par>
                                <p:cTn id="13" presetID="55"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1000" fill="hold"/>
                                        <p:tgtEl>
                                          <p:spTgt spid="31"/>
                                        </p:tgtEl>
                                        <p:attrNameLst>
                                          <p:attrName>ppt_w</p:attrName>
                                        </p:attrNameLst>
                                      </p:cBhvr>
                                      <p:tavLst>
                                        <p:tav tm="0">
                                          <p:val>
                                            <p:strVal val="#ppt_w*0.70"/>
                                          </p:val>
                                        </p:tav>
                                        <p:tav tm="100000">
                                          <p:val>
                                            <p:strVal val="#ppt_w"/>
                                          </p:val>
                                        </p:tav>
                                      </p:tavLst>
                                    </p:anim>
                                    <p:anim calcmode="lin" valueType="num">
                                      <p:cBhvr>
                                        <p:cTn id="16" dur="1000" fill="hold"/>
                                        <p:tgtEl>
                                          <p:spTgt spid="31"/>
                                        </p:tgtEl>
                                        <p:attrNameLst>
                                          <p:attrName>ppt_h</p:attrName>
                                        </p:attrNameLst>
                                      </p:cBhvr>
                                      <p:tavLst>
                                        <p:tav tm="0">
                                          <p:val>
                                            <p:strVal val="#ppt_h"/>
                                          </p:val>
                                        </p:tav>
                                        <p:tav tm="100000">
                                          <p:val>
                                            <p:strVal val="#ppt_h"/>
                                          </p:val>
                                        </p:tav>
                                      </p:tavLst>
                                    </p:anim>
                                    <p:animEffect transition="in" filter="fade">
                                      <p:cBhvr>
                                        <p:cTn id="17" dur="1000"/>
                                        <p:tgtEl>
                                          <p:spTgt spid="31"/>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up)">
                                      <p:cBhvr>
                                        <p:cTn id="21" dur="500"/>
                                        <p:tgtEl>
                                          <p:spTgt spid="40"/>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up)">
                                      <p:cBhvr>
                                        <p:cTn id="25" dur="500"/>
                                        <p:tgtEl>
                                          <p:spTgt spid="55"/>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up)">
                                      <p:cBhvr>
                                        <p:cTn id="2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5" grpId="0"/>
      <p:bldP spid="40" grpId="0"/>
      <p:bldP spid="55"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76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椭圆 19"/>
          <p:cNvSpPr/>
          <p:nvPr/>
        </p:nvSpPr>
        <p:spPr>
          <a:xfrm>
            <a:off x="468110" y="469108"/>
            <a:ext cx="346278" cy="346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2" name="平行四边形 41">
            <a:extLst>
              <a:ext uri="{FF2B5EF4-FFF2-40B4-BE49-F238E27FC236}">
                <a16:creationId xmlns:a16="http://schemas.microsoft.com/office/drawing/2014/main" id="{13DD315F-1FD4-4186-807B-43B07C8B0C19}"/>
              </a:ext>
            </a:extLst>
          </p:cNvPr>
          <p:cNvSpPr/>
          <p:nvPr/>
        </p:nvSpPr>
        <p:spPr>
          <a:xfrm rot="16200000">
            <a:off x="4816612" y="-1479099"/>
            <a:ext cx="2544717" cy="12191999"/>
          </a:xfrm>
          <a:prstGeom prst="parallelogram">
            <a:avLst>
              <a:gd name="adj" fmla="val 0"/>
            </a:avLst>
          </a:prstGeom>
          <a:solidFill>
            <a:schemeClr val="accent3">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6" name="图片 25">
            <a:extLst>
              <a:ext uri="{FF2B5EF4-FFF2-40B4-BE49-F238E27FC236}">
                <a16:creationId xmlns:a16="http://schemas.microsoft.com/office/drawing/2014/main" id="{AEB53A4D-6703-464B-94D1-28DA21102BAA}"/>
              </a:ext>
            </a:extLst>
          </p:cNvPr>
          <p:cNvPicPr>
            <a:picLocks noChangeAspect="1"/>
          </p:cNvPicPr>
          <p:nvPr/>
        </p:nvPicPr>
        <p:blipFill>
          <a:blip r:embed="rId3"/>
          <a:stretch>
            <a:fillRect/>
          </a:stretch>
        </p:blipFill>
        <p:spPr>
          <a:xfrm>
            <a:off x="814387" y="1403162"/>
            <a:ext cx="2778735" cy="4929019"/>
          </a:xfrm>
          <a:prstGeom prst="rect">
            <a:avLst/>
          </a:prstGeom>
        </p:spPr>
      </p:pic>
      <p:grpSp>
        <p:nvGrpSpPr>
          <p:cNvPr id="31" name="组 51">
            <a:extLst>
              <a:ext uri="{FF2B5EF4-FFF2-40B4-BE49-F238E27FC236}">
                <a16:creationId xmlns:a16="http://schemas.microsoft.com/office/drawing/2014/main" id="{0A25B908-C408-44EB-9418-F79196EAA4E6}"/>
              </a:ext>
            </a:extLst>
          </p:cNvPr>
          <p:cNvGrpSpPr/>
          <p:nvPr/>
        </p:nvGrpSpPr>
        <p:grpSpPr>
          <a:xfrm>
            <a:off x="360197" y="1134088"/>
            <a:ext cx="2594017" cy="429216"/>
            <a:chOff x="7329714" y="1480458"/>
            <a:chExt cx="3425371" cy="377371"/>
          </a:xfrm>
        </p:grpSpPr>
        <p:sp>
          <p:nvSpPr>
            <p:cNvPr id="32" name="圆角矩形 52">
              <a:extLst>
                <a:ext uri="{FF2B5EF4-FFF2-40B4-BE49-F238E27FC236}">
                  <a16:creationId xmlns:a16="http://schemas.microsoft.com/office/drawing/2014/main" id="{E3957160-F8FA-4301-A3B5-A38B98708F41}"/>
                </a:ext>
              </a:extLst>
            </p:cNvPr>
            <p:cNvSpPr/>
            <p:nvPr/>
          </p:nvSpPr>
          <p:spPr>
            <a:xfrm>
              <a:off x="7329714" y="1480458"/>
              <a:ext cx="3425371" cy="377371"/>
            </a:xfrm>
            <a:prstGeom prst="roundRect">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文本框 32">
              <a:extLst>
                <a:ext uri="{FF2B5EF4-FFF2-40B4-BE49-F238E27FC236}">
                  <a16:creationId xmlns:a16="http://schemas.microsoft.com/office/drawing/2014/main" id="{3B8CF359-A5B5-4A0C-9FA4-B7F584232344}"/>
                </a:ext>
              </a:extLst>
            </p:cNvPr>
            <p:cNvSpPr txBox="1"/>
            <p:nvPr/>
          </p:nvSpPr>
          <p:spPr>
            <a:xfrm>
              <a:off x="7437611" y="1484477"/>
              <a:ext cx="3209577" cy="324720"/>
            </a:xfrm>
            <a:prstGeom prst="rect">
              <a:avLst/>
            </a:prstGeom>
            <a:noFill/>
          </p:spPr>
          <p:txBody>
            <a:bodyPr wrap="square" rtlCol="0">
              <a:spAutoFit/>
            </a:bodyPr>
            <a:lstStyle/>
            <a:p>
              <a:pPr algn="dist"/>
              <a:r>
                <a:rPr kumimoji="1" lang="en-US" altLang="zh-CN" dirty="0">
                  <a:solidFill>
                    <a:schemeClr val="bg1"/>
                  </a:solidFill>
                  <a:latin typeface="Source Han Sans CN Normal" charset="-122"/>
                  <a:ea typeface="Source Han Sans CN Normal" charset="-122"/>
                  <a:cs typeface="Source Han Sans CN Normal" charset="-122"/>
                </a:rPr>
                <a:t>2</a:t>
              </a:r>
              <a:r>
                <a:rPr kumimoji="1" lang="zh-CN" altLang="en-US" dirty="0">
                  <a:solidFill>
                    <a:schemeClr val="bg1"/>
                  </a:solidFill>
                  <a:latin typeface="Source Han Sans CN Normal" charset="-122"/>
                  <a:ea typeface="Source Han Sans CN Normal" charset="-122"/>
                  <a:cs typeface="Source Han Sans CN Normal" charset="-122"/>
                </a:rPr>
                <a:t>、如何申请加入单位</a:t>
              </a:r>
            </a:p>
          </p:txBody>
        </p:sp>
      </p:grpSp>
      <p:sp>
        <p:nvSpPr>
          <p:cNvPr id="25" name="矩形 24">
            <a:extLst>
              <a:ext uri="{FF2B5EF4-FFF2-40B4-BE49-F238E27FC236}">
                <a16:creationId xmlns:a16="http://schemas.microsoft.com/office/drawing/2014/main" id="{A2C51977-56C3-4AE9-A56B-B796060A1B7E}"/>
              </a:ext>
            </a:extLst>
          </p:cNvPr>
          <p:cNvSpPr/>
          <p:nvPr/>
        </p:nvSpPr>
        <p:spPr>
          <a:xfrm>
            <a:off x="747727" y="5980090"/>
            <a:ext cx="2704719" cy="789127"/>
          </a:xfrm>
          <a:prstGeom prst="rect">
            <a:avLst/>
          </a:prstGeom>
        </p:spPr>
        <p:txBody>
          <a:bodyPr wrap="square">
            <a:spAutoFit/>
          </a:bodyPr>
          <a:lstStyle/>
          <a:p>
            <a:pPr algn="just">
              <a:lnSpc>
                <a:spcPct val="130000"/>
              </a:lnSpc>
            </a:pPr>
            <a:r>
              <a:rPr lang="zh-CN" altLang="en-US" sz="1200" dirty="0">
                <a:latin typeface="Source Han Sans CN Normal" charset="-122"/>
                <a:ea typeface="Source Han Sans CN Normal" charset="-122"/>
                <a:cs typeface="Source Han Sans CN Normal" charset="-122"/>
              </a:rPr>
              <a:t>点击“单位管理”查看本帐号在绑定的单位和在单位的角色，如果是“员工”点击申请单位</a:t>
            </a:r>
            <a:endParaRPr lang="en-US" altLang="zh-CN" sz="1200" dirty="0">
              <a:latin typeface="Source Han Sans CN Normal" charset="-122"/>
              <a:ea typeface="Source Han Sans CN Normal" charset="-122"/>
              <a:cs typeface="Source Han Sans CN Normal" charset="-122"/>
            </a:endParaRPr>
          </a:p>
        </p:txBody>
      </p:sp>
      <p:pic>
        <p:nvPicPr>
          <p:cNvPr id="39" name="图片 38">
            <a:extLst>
              <a:ext uri="{FF2B5EF4-FFF2-40B4-BE49-F238E27FC236}">
                <a16:creationId xmlns:a16="http://schemas.microsoft.com/office/drawing/2014/main" id="{E3D5DCED-1619-4CDB-A22B-0106B2A939D5}"/>
              </a:ext>
            </a:extLst>
          </p:cNvPr>
          <p:cNvPicPr>
            <a:picLocks noChangeAspect="1"/>
          </p:cNvPicPr>
          <p:nvPr/>
        </p:nvPicPr>
        <p:blipFill>
          <a:blip r:embed="rId3"/>
          <a:stretch>
            <a:fillRect/>
          </a:stretch>
        </p:blipFill>
        <p:spPr>
          <a:xfrm>
            <a:off x="4584457" y="1403162"/>
            <a:ext cx="2778735" cy="4929019"/>
          </a:xfrm>
          <a:prstGeom prst="rect">
            <a:avLst/>
          </a:prstGeom>
        </p:spPr>
      </p:pic>
      <p:sp>
        <p:nvSpPr>
          <p:cNvPr id="40" name="矩形 39">
            <a:extLst>
              <a:ext uri="{FF2B5EF4-FFF2-40B4-BE49-F238E27FC236}">
                <a16:creationId xmlns:a16="http://schemas.microsoft.com/office/drawing/2014/main" id="{48C7AAFF-BF4C-46CC-9913-81315ECA6B3C}"/>
              </a:ext>
            </a:extLst>
          </p:cNvPr>
          <p:cNvSpPr/>
          <p:nvPr/>
        </p:nvSpPr>
        <p:spPr>
          <a:xfrm>
            <a:off x="4945579" y="6090149"/>
            <a:ext cx="1970796" cy="549061"/>
          </a:xfrm>
          <a:prstGeom prst="rect">
            <a:avLst/>
          </a:prstGeom>
        </p:spPr>
        <p:txBody>
          <a:bodyPr wrap="square">
            <a:spAutoFit/>
          </a:bodyPr>
          <a:lstStyle/>
          <a:p>
            <a:pPr algn="just">
              <a:lnSpc>
                <a:spcPct val="130000"/>
              </a:lnSpc>
            </a:pPr>
            <a:r>
              <a:rPr lang="zh-CN" altLang="en-US" sz="1200" dirty="0">
                <a:latin typeface="Source Han Sans CN Normal" charset="-122"/>
                <a:ea typeface="Source Han Sans CN Normal" charset="-122"/>
                <a:cs typeface="Source Han Sans CN Normal" charset="-122"/>
              </a:rPr>
              <a:t>按提示选择需要加入单位。</a:t>
            </a:r>
            <a:endParaRPr lang="en-US" altLang="zh-CN" sz="1200" dirty="0">
              <a:latin typeface="Source Han Sans CN Normal" charset="-122"/>
              <a:ea typeface="Source Han Sans CN Normal" charset="-122"/>
              <a:cs typeface="Source Han Sans CN Normal" charset="-122"/>
            </a:endParaRPr>
          </a:p>
          <a:p>
            <a:pPr algn="just">
              <a:lnSpc>
                <a:spcPct val="130000"/>
              </a:lnSpc>
            </a:pPr>
            <a:r>
              <a:rPr lang="zh-CN" altLang="en-US" sz="1200" dirty="0">
                <a:latin typeface="Source Han Sans CN Normal" charset="-122"/>
                <a:ea typeface="Source Han Sans CN Normal" charset="-122"/>
                <a:cs typeface="Source Han Sans CN Normal" charset="-122"/>
              </a:rPr>
              <a:t>等待单位管理者审核。</a:t>
            </a:r>
            <a:endParaRPr lang="en-US" altLang="zh-CN" sz="1200" dirty="0">
              <a:latin typeface="Source Han Sans CN Normal" charset="-122"/>
              <a:ea typeface="Source Han Sans CN Normal" charset="-122"/>
              <a:cs typeface="Source Han Sans CN Normal" charset="-122"/>
            </a:endParaRPr>
          </a:p>
        </p:txBody>
      </p:sp>
      <p:pic>
        <p:nvPicPr>
          <p:cNvPr id="56" name="图片 55">
            <a:extLst>
              <a:ext uri="{FF2B5EF4-FFF2-40B4-BE49-F238E27FC236}">
                <a16:creationId xmlns:a16="http://schemas.microsoft.com/office/drawing/2014/main" id="{86BB903D-67A9-4DA2-B6DF-10639704C404}"/>
              </a:ext>
            </a:extLst>
          </p:cNvPr>
          <p:cNvPicPr>
            <a:picLocks noChangeAspect="1"/>
          </p:cNvPicPr>
          <p:nvPr/>
        </p:nvPicPr>
        <p:blipFill>
          <a:blip r:embed="rId3"/>
          <a:stretch>
            <a:fillRect/>
          </a:stretch>
        </p:blipFill>
        <p:spPr>
          <a:xfrm>
            <a:off x="8513182" y="1403162"/>
            <a:ext cx="2778735" cy="4929019"/>
          </a:xfrm>
          <a:prstGeom prst="rect">
            <a:avLst/>
          </a:prstGeom>
        </p:spPr>
      </p:pic>
      <p:sp>
        <p:nvSpPr>
          <p:cNvPr id="57" name="矩形 56">
            <a:extLst>
              <a:ext uri="{FF2B5EF4-FFF2-40B4-BE49-F238E27FC236}">
                <a16:creationId xmlns:a16="http://schemas.microsoft.com/office/drawing/2014/main" id="{7D7FA425-7078-44A4-9252-9C68B4A51F44}"/>
              </a:ext>
            </a:extLst>
          </p:cNvPr>
          <p:cNvSpPr/>
          <p:nvPr/>
        </p:nvSpPr>
        <p:spPr>
          <a:xfrm>
            <a:off x="8671838" y="5980090"/>
            <a:ext cx="2340667" cy="789127"/>
          </a:xfrm>
          <a:prstGeom prst="rect">
            <a:avLst/>
          </a:prstGeom>
        </p:spPr>
        <p:txBody>
          <a:bodyPr wrap="square">
            <a:spAutoFit/>
          </a:bodyPr>
          <a:lstStyle/>
          <a:p>
            <a:pPr algn="just">
              <a:lnSpc>
                <a:spcPct val="130000"/>
              </a:lnSpc>
            </a:pPr>
            <a:r>
              <a:rPr lang="zh-CN" altLang="en-US" sz="1200" dirty="0">
                <a:latin typeface="Source Han Sans CN Normal" charset="-122"/>
                <a:ea typeface="Source Han Sans CN Normal" charset="-122"/>
                <a:cs typeface="Source Han Sans CN Normal" charset="-122"/>
              </a:rPr>
              <a:t>解除绑定关系</a:t>
            </a:r>
            <a:r>
              <a:rPr lang="en-US" altLang="zh-CN" sz="1200" dirty="0">
                <a:latin typeface="Source Han Sans CN Normal" charset="-122"/>
                <a:ea typeface="Source Han Sans CN Normal" charset="-122"/>
                <a:cs typeface="Source Han Sans CN Normal" charset="-122"/>
              </a:rPr>
              <a:t>-</a:t>
            </a:r>
            <a:r>
              <a:rPr lang="zh-CN" altLang="en-US" sz="1200" dirty="0">
                <a:latin typeface="Source Han Sans CN Normal" charset="-122"/>
                <a:ea typeface="Source Han Sans CN Normal" charset="-122"/>
                <a:cs typeface="Source Han Sans CN Normal" charset="-122"/>
              </a:rPr>
              <a:t>点击后可以直接解当前会员与绑定单位的关系。解除后可以审请加入其他单位。</a:t>
            </a:r>
            <a:endParaRPr lang="en-US" altLang="zh-CN" sz="1200" dirty="0">
              <a:latin typeface="Source Han Sans CN Normal" charset="-122"/>
              <a:ea typeface="Source Han Sans CN Normal" charset="-122"/>
              <a:cs typeface="Source Han Sans CN Normal" charset="-122"/>
            </a:endParaRPr>
          </a:p>
        </p:txBody>
      </p:sp>
      <p:pic>
        <p:nvPicPr>
          <p:cNvPr id="35" name="图片 34">
            <a:extLst>
              <a:ext uri="{FF2B5EF4-FFF2-40B4-BE49-F238E27FC236}">
                <a16:creationId xmlns:a16="http://schemas.microsoft.com/office/drawing/2014/main" id="{F91896C2-2DF9-49AD-811F-E72AF338CB99}"/>
              </a:ext>
            </a:extLst>
          </p:cNvPr>
          <p:cNvPicPr>
            <a:picLocks noChangeAspect="1"/>
          </p:cNvPicPr>
          <p:nvPr/>
        </p:nvPicPr>
        <p:blipFill>
          <a:blip r:embed="rId4"/>
          <a:stretch>
            <a:fillRect/>
          </a:stretch>
        </p:blipFill>
        <p:spPr>
          <a:xfrm>
            <a:off x="8904447" y="1844521"/>
            <a:ext cx="1830163" cy="4020258"/>
          </a:xfrm>
          <a:prstGeom prst="rect">
            <a:avLst/>
          </a:prstGeom>
        </p:spPr>
      </p:pic>
      <p:pic>
        <p:nvPicPr>
          <p:cNvPr id="3" name="图片 2">
            <a:extLst>
              <a:ext uri="{FF2B5EF4-FFF2-40B4-BE49-F238E27FC236}">
                <a16:creationId xmlns:a16="http://schemas.microsoft.com/office/drawing/2014/main" id="{17139EF3-07BF-4108-88E0-1C13B0DB03AD}"/>
              </a:ext>
            </a:extLst>
          </p:cNvPr>
          <p:cNvPicPr>
            <a:picLocks noChangeAspect="1"/>
          </p:cNvPicPr>
          <p:nvPr/>
        </p:nvPicPr>
        <p:blipFill>
          <a:blip r:embed="rId5"/>
          <a:stretch>
            <a:fillRect/>
          </a:stretch>
        </p:blipFill>
        <p:spPr>
          <a:xfrm>
            <a:off x="1188060" y="1839531"/>
            <a:ext cx="1837772" cy="4036972"/>
          </a:xfrm>
          <a:prstGeom prst="rect">
            <a:avLst/>
          </a:prstGeom>
        </p:spPr>
      </p:pic>
      <p:pic>
        <p:nvPicPr>
          <p:cNvPr id="8" name="图片 7">
            <a:extLst>
              <a:ext uri="{FF2B5EF4-FFF2-40B4-BE49-F238E27FC236}">
                <a16:creationId xmlns:a16="http://schemas.microsoft.com/office/drawing/2014/main" id="{BFC1A07E-BDC7-4C90-B3FD-74057065A47C}"/>
              </a:ext>
            </a:extLst>
          </p:cNvPr>
          <p:cNvPicPr>
            <a:picLocks noChangeAspect="1"/>
          </p:cNvPicPr>
          <p:nvPr/>
        </p:nvPicPr>
        <p:blipFill>
          <a:blip r:embed="rId6"/>
          <a:stretch>
            <a:fillRect/>
          </a:stretch>
        </p:blipFill>
        <p:spPr>
          <a:xfrm>
            <a:off x="4993042" y="1835982"/>
            <a:ext cx="1834050" cy="4028797"/>
          </a:xfrm>
          <a:prstGeom prst="rect">
            <a:avLst/>
          </a:prstGeom>
        </p:spPr>
      </p:pic>
      <p:sp>
        <p:nvSpPr>
          <p:cNvPr id="34" name="矩形 33">
            <a:extLst>
              <a:ext uri="{FF2B5EF4-FFF2-40B4-BE49-F238E27FC236}">
                <a16:creationId xmlns:a16="http://schemas.microsoft.com/office/drawing/2014/main" id="{728424D4-901D-4EF5-9D16-28F5405C0026}"/>
              </a:ext>
            </a:extLst>
          </p:cNvPr>
          <p:cNvSpPr/>
          <p:nvPr/>
        </p:nvSpPr>
        <p:spPr>
          <a:xfrm>
            <a:off x="1015602" y="642700"/>
            <a:ext cx="1107996"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r>
              <a:rPr lang="en-US" altLang="zh-CN" sz="1100" dirty="0">
                <a:solidFill>
                  <a:schemeClr val="bg1">
                    <a:lumMod val="65000"/>
                  </a:schemeClr>
                </a:solidFill>
                <a:latin typeface="Arial"/>
                <a:ea typeface="微软雅黑"/>
              </a:rPr>
              <a:t>Ordinary users</a:t>
            </a:r>
            <a:endParaRPr lang="zh-CN" altLang="en-US" sz="1100" dirty="0">
              <a:solidFill>
                <a:schemeClr val="bg1">
                  <a:lumMod val="65000"/>
                </a:schemeClr>
              </a:solidFill>
              <a:latin typeface="Arial"/>
              <a:ea typeface="微软雅黑"/>
            </a:endParaRPr>
          </a:p>
        </p:txBody>
      </p:sp>
      <p:sp>
        <p:nvSpPr>
          <p:cNvPr id="36" name="文本框 35">
            <a:extLst>
              <a:ext uri="{FF2B5EF4-FFF2-40B4-BE49-F238E27FC236}">
                <a16:creationId xmlns:a16="http://schemas.microsoft.com/office/drawing/2014/main" id="{B3E0CD37-C9E6-4EB7-8221-A41B7BF333BD}"/>
              </a:ext>
            </a:extLst>
          </p:cNvPr>
          <p:cNvSpPr txBox="1"/>
          <p:nvPr/>
        </p:nvSpPr>
        <p:spPr>
          <a:xfrm>
            <a:off x="1009702" y="159657"/>
            <a:ext cx="1620957" cy="523220"/>
          </a:xfrm>
          <a:prstGeom prst="rect">
            <a:avLst/>
          </a:prstGeom>
          <a:noFill/>
        </p:spPr>
        <p:txBody>
          <a:bodyPr wrap="none" rtlCol="0">
            <a:spAutoFit/>
          </a:bodyPr>
          <a:lstStyle/>
          <a:p>
            <a:r>
              <a:rPr kumimoji="1" lang="zh-CN" altLang="en-US" sz="2800" b="1" dirty="0">
                <a:solidFill>
                  <a:schemeClr val="accent1"/>
                </a:solidFill>
                <a:latin typeface="Source Han Sans CN" charset="-122"/>
                <a:ea typeface="Source Han Sans CN" charset="-122"/>
                <a:cs typeface="Source Han Sans CN" charset="-122"/>
              </a:rPr>
              <a:t>普通用户</a:t>
            </a:r>
          </a:p>
        </p:txBody>
      </p:sp>
      <p:grpSp>
        <p:nvGrpSpPr>
          <p:cNvPr id="37" name="组 6">
            <a:extLst>
              <a:ext uri="{FF2B5EF4-FFF2-40B4-BE49-F238E27FC236}">
                <a16:creationId xmlns:a16="http://schemas.microsoft.com/office/drawing/2014/main" id="{3FD9C008-7297-4913-B6BC-8D88627827A6}"/>
              </a:ext>
            </a:extLst>
          </p:cNvPr>
          <p:cNvGrpSpPr/>
          <p:nvPr/>
        </p:nvGrpSpPr>
        <p:grpSpPr>
          <a:xfrm>
            <a:off x="10057337" y="159657"/>
            <a:ext cx="784032" cy="435429"/>
            <a:chOff x="5631542" y="159657"/>
            <a:chExt cx="1013419" cy="435429"/>
          </a:xfrm>
        </p:grpSpPr>
        <p:sp>
          <p:nvSpPr>
            <p:cNvPr id="38" name="平行四边形 37">
              <a:extLst>
                <a:ext uri="{FF2B5EF4-FFF2-40B4-BE49-F238E27FC236}">
                  <a16:creationId xmlns:a16="http://schemas.microsoft.com/office/drawing/2014/main" id="{A147315D-E673-4082-8B82-ED40F552A52C}"/>
                </a:ext>
              </a:extLst>
            </p:cNvPr>
            <p:cNvSpPr/>
            <p:nvPr/>
          </p:nvSpPr>
          <p:spPr>
            <a:xfrm>
              <a:off x="5631542" y="159657"/>
              <a:ext cx="1013419" cy="435429"/>
            </a:xfrm>
            <a:prstGeom prst="parallelogram">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sp>
          <p:nvSpPr>
            <p:cNvPr id="43" name="文本框 42">
              <a:extLst>
                <a:ext uri="{FF2B5EF4-FFF2-40B4-BE49-F238E27FC236}">
                  <a16:creationId xmlns:a16="http://schemas.microsoft.com/office/drawing/2014/main" id="{DDC51B24-5195-4378-B543-6BF3EA0AAE83}"/>
                </a:ext>
              </a:extLst>
            </p:cNvPr>
            <p:cNvSpPr txBox="1"/>
            <p:nvPr/>
          </p:nvSpPr>
          <p:spPr>
            <a:xfrm>
              <a:off x="5780496" y="211219"/>
              <a:ext cx="864465" cy="338554"/>
            </a:xfrm>
            <a:prstGeom prst="rect">
              <a:avLst/>
            </a:prstGeom>
            <a:noFill/>
          </p:spPr>
          <p:txBody>
            <a:bodyPr wrap="square" rtlCol="0">
              <a:spAutoFit/>
            </a:bodyPr>
            <a:lstStyle/>
            <a:p>
              <a:r>
                <a:rPr kumimoji="1" lang="zh-CN" altLang="en-US" sz="1600" b="1" dirty="0">
                  <a:solidFill>
                    <a:schemeClr val="bg1"/>
                  </a:solidFill>
                  <a:latin typeface="Source Han Sans CN" charset="-122"/>
                  <a:ea typeface="Source Han Sans CN" charset="-122"/>
                  <a:cs typeface="Source Han Sans CN" charset="-122"/>
                </a:rPr>
                <a:t>前言</a:t>
              </a:r>
            </a:p>
          </p:txBody>
        </p:sp>
      </p:grpSp>
      <p:grpSp>
        <p:nvGrpSpPr>
          <p:cNvPr id="44" name="组 7">
            <a:extLst>
              <a:ext uri="{FF2B5EF4-FFF2-40B4-BE49-F238E27FC236}">
                <a16:creationId xmlns:a16="http://schemas.microsoft.com/office/drawing/2014/main" id="{E0C378D3-6807-4D5B-844B-D3DD5FE0553F}"/>
              </a:ext>
            </a:extLst>
          </p:cNvPr>
          <p:cNvGrpSpPr/>
          <p:nvPr/>
        </p:nvGrpSpPr>
        <p:grpSpPr>
          <a:xfrm>
            <a:off x="10786770" y="159657"/>
            <a:ext cx="1290601" cy="435429"/>
            <a:chOff x="7242629" y="159657"/>
            <a:chExt cx="1611086" cy="435429"/>
          </a:xfrm>
        </p:grpSpPr>
        <p:sp>
          <p:nvSpPr>
            <p:cNvPr id="51" name="平行四边形 50">
              <a:extLst>
                <a:ext uri="{FF2B5EF4-FFF2-40B4-BE49-F238E27FC236}">
                  <a16:creationId xmlns:a16="http://schemas.microsoft.com/office/drawing/2014/main" id="{B30AD633-6872-4A06-8DC9-6CBA79B2A994}"/>
                </a:ext>
              </a:extLst>
            </p:cNvPr>
            <p:cNvSpPr/>
            <p:nvPr/>
          </p:nvSpPr>
          <p:spPr>
            <a:xfrm>
              <a:off x="7242629" y="159657"/>
              <a:ext cx="1611086" cy="435429"/>
            </a:xfrm>
            <a:prstGeom prst="parallelogram">
              <a:avLst/>
            </a:prstGeom>
            <a:solidFill>
              <a:srgbClr val="0076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p>
          </p:txBody>
        </p:sp>
        <p:sp>
          <p:nvSpPr>
            <p:cNvPr id="52" name="文本框 51">
              <a:extLst>
                <a:ext uri="{FF2B5EF4-FFF2-40B4-BE49-F238E27FC236}">
                  <a16:creationId xmlns:a16="http://schemas.microsoft.com/office/drawing/2014/main" id="{B4CD6052-A82B-4B23-B5B1-2112FBD72495}"/>
                </a:ext>
              </a:extLst>
            </p:cNvPr>
            <p:cNvSpPr txBox="1"/>
            <p:nvPr/>
          </p:nvSpPr>
          <p:spPr>
            <a:xfrm>
              <a:off x="7391582" y="211219"/>
              <a:ext cx="1313180"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1600" b="1" dirty="0">
                  <a:solidFill>
                    <a:schemeClr val="bg1"/>
                  </a:solidFill>
                  <a:effectLst>
                    <a:outerShdw blurRad="63500" sx="102000" sy="102000" algn="ctr" rotWithShape="0">
                      <a:prstClr val="black">
                        <a:alpha val="24000"/>
                      </a:prstClr>
                    </a:outerShdw>
                  </a:effectLst>
                  <a:latin typeface="微软雅黑" panose="020B0503020204020204" pitchFamily="34" charset="-122"/>
                  <a:ea typeface="微软雅黑" panose="020B0503020204020204" pitchFamily="34" charset="-122"/>
                  <a:cs typeface="PangMenZhengDao" charset="-122"/>
                </a:rPr>
                <a:t>会员操作</a:t>
              </a:r>
              <a:endParaRPr kumimoji="0" lang="zh-CN" altLang="en-US" sz="1600" b="1" i="0" u="none" strike="noStrike" kern="1200" cap="none" spc="0" normalizeH="0" baseline="0" noProof="0" dirty="0">
                <a:ln>
                  <a:noFill/>
                </a:ln>
                <a:solidFill>
                  <a:schemeClr val="bg1"/>
                </a:solidFill>
                <a:effectLst>
                  <a:outerShdw blurRad="63500" sx="102000" sy="102000" algn="ctr" rotWithShape="0">
                    <a:prstClr val="black">
                      <a:alpha val="24000"/>
                    </a:prstClr>
                  </a:outerShdw>
                </a:effectLst>
                <a:uLnTx/>
                <a:uFillTx/>
                <a:latin typeface="微软雅黑" panose="020B0503020204020204" pitchFamily="34" charset="-122"/>
                <a:ea typeface="微软雅黑" panose="020B0503020204020204" pitchFamily="34" charset="-122"/>
                <a:cs typeface="PangMenZhengDao" charset="-122"/>
              </a:endParaRPr>
            </a:p>
          </p:txBody>
        </p:sp>
      </p:grpSp>
    </p:spTree>
    <p:extLst>
      <p:ext uri="{BB962C8B-B14F-4D97-AF65-F5344CB8AC3E}">
        <p14:creationId xmlns:p14="http://schemas.microsoft.com/office/powerpoint/2010/main" val="2485179763"/>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par>
                          <p:cTn id="12" fill="hold">
                            <p:stCondLst>
                              <p:cond delay="1000"/>
                            </p:stCondLst>
                            <p:childTnLst>
                              <p:par>
                                <p:cTn id="13" presetID="55"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1000" fill="hold"/>
                                        <p:tgtEl>
                                          <p:spTgt spid="31"/>
                                        </p:tgtEl>
                                        <p:attrNameLst>
                                          <p:attrName>ppt_w</p:attrName>
                                        </p:attrNameLst>
                                      </p:cBhvr>
                                      <p:tavLst>
                                        <p:tav tm="0">
                                          <p:val>
                                            <p:strVal val="#ppt_w*0.70"/>
                                          </p:val>
                                        </p:tav>
                                        <p:tav tm="100000">
                                          <p:val>
                                            <p:strVal val="#ppt_w"/>
                                          </p:val>
                                        </p:tav>
                                      </p:tavLst>
                                    </p:anim>
                                    <p:anim calcmode="lin" valueType="num">
                                      <p:cBhvr>
                                        <p:cTn id="16" dur="1000" fill="hold"/>
                                        <p:tgtEl>
                                          <p:spTgt spid="31"/>
                                        </p:tgtEl>
                                        <p:attrNameLst>
                                          <p:attrName>ppt_h</p:attrName>
                                        </p:attrNameLst>
                                      </p:cBhvr>
                                      <p:tavLst>
                                        <p:tav tm="0">
                                          <p:val>
                                            <p:strVal val="#ppt_h"/>
                                          </p:val>
                                        </p:tav>
                                        <p:tav tm="100000">
                                          <p:val>
                                            <p:strVal val="#ppt_h"/>
                                          </p:val>
                                        </p:tav>
                                      </p:tavLst>
                                    </p:anim>
                                    <p:animEffect transition="in" filter="fade">
                                      <p:cBhvr>
                                        <p:cTn id="17" dur="1000"/>
                                        <p:tgtEl>
                                          <p:spTgt spid="31"/>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up)">
                                      <p:cBhvr>
                                        <p:cTn id="21" dur="500"/>
                                        <p:tgtEl>
                                          <p:spTgt spid="40"/>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ipe(up)">
                                      <p:cBhvr>
                                        <p:cTn id="2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5" grpId="0"/>
      <p:bldP spid="40"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76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椭圆 19"/>
          <p:cNvSpPr/>
          <p:nvPr/>
        </p:nvSpPr>
        <p:spPr>
          <a:xfrm>
            <a:off x="468110" y="469108"/>
            <a:ext cx="346278" cy="346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2" name="平行四边形 41">
            <a:extLst>
              <a:ext uri="{FF2B5EF4-FFF2-40B4-BE49-F238E27FC236}">
                <a16:creationId xmlns:a16="http://schemas.microsoft.com/office/drawing/2014/main" id="{13DD315F-1FD4-4186-807B-43B07C8B0C19}"/>
              </a:ext>
            </a:extLst>
          </p:cNvPr>
          <p:cNvSpPr/>
          <p:nvPr/>
        </p:nvSpPr>
        <p:spPr>
          <a:xfrm rot="16200000">
            <a:off x="4816612" y="-1479099"/>
            <a:ext cx="2544717" cy="12191999"/>
          </a:xfrm>
          <a:prstGeom prst="parallelogram">
            <a:avLst>
              <a:gd name="adj" fmla="val 0"/>
            </a:avLst>
          </a:prstGeom>
          <a:solidFill>
            <a:schemeClr val="accent3">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6" name="图片 25">
            <a:extLst>
              <a:ext uri="{FF2B5EF4-FFF2-40B4-BE49-F238E27FC236}">
                <a16:creationId xmlns:a16="http://schemas.microsoft.com/office/drawing/2014/main" id="{AEB53A4D-6703-464B-94D1-28DA21102BAA}"/>
              </a:ext>
            </a:extLst>
          </p:cNvPr>
          <p:cNvPicPr>
            <a:picLocks noChangeAspect="1"/>
          </p:cNvPicPr>
          <p:nvPr/>
        </p:nvPicPr>
        <p:blipFill>
          <a:blip r:embed="rId3"/>
          <a:stretch>
            <a:fillRect/>
          </a:stretch>
        </p:blipFill>
        <p:spPr>
          <a:xfrm>
            <a:off x="814387" y="1403162"/>
            <a:ext cx="2778735" cy="4929019"/>
          </a:xfrm>
          <a:prstGeom prst="rect">
            <a:avLst/>
          </a:prstGeom>
        </p:spPr>
      </p:pic>
      <p:grpSp>
        <p:nvGrpSpPr>
          <p:cNvPr id="31" name="组 51">
            <a:extLst>
              <a:ext uri="{FF2B5EF4-FFF2-40B4-BE49-F238E27FC236}">
                <a16:creationId xmlns:a16="http://schemas.microsoft.com/office/drawing/2014/main" id="{0A25B908-C408-44EB-9418-F79196EAA4E6}"/>
              </a:ext>
            </a:extLst>
          </p:cNvPr>
          <p:cNvGrpSpPr/>
          <p:nvPr/>
        </p:nvGrpSpPr>
        <p:grpSpPr>
          <a:xfrm>
            <a:off x="360198" y="1134088"/>
            <a:ext cx="1638588" cy="429216"/>
            <a:chOff x="7329714" y="1480458"/>
            <a:chExt cx="3425371" cy="377371"/>
          </a:xfrm>
        </p:grpSpPr>
        <p:sp>
          <p:nvSpPr>
            <p:cNvPr id="32" name="圆角矩形 52">
              <a:extLst>
                <a:ext uri="{FF2B5EF4-FFF2-40B4-BE49-F238E27FC236}">
                  <a16:creationId xmlns:a16="http://schemas.microsoft.com/office/drawing/2014/main" id="{E3957160-F8FA-4301-A3B5-A38B98708F41}"/>
                </a:ext>
              </a:extLst>
            </p:cNvPr>
            <p:cNvSpPr/>
            <p:nvPr/>
          </p:nvSpPr>
          <p:spPr>
            <a:xfrm>
              <a:off x="7329714" y="1480458"/>
              <a:ext cx="3425371" cy="377371"/>
            </a:xfrm>
            <a:prstGeom prst="roundRect">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文本框 32">
              <a:extLst>
                <a:ext uri="{FF2B5EF4-FFF2-40B4-BE49-F238E27FC236}">
                  <a16:creationId xmlns:a16="http://schemas.microsoft.com/office/drawing/2014/main" id="{3B8CF359-A5B5-4A0C-9FA4-B7F584232344}"/>
                </a:ext>
              </a:extLst>
            </p:cNvPr>
            <p:cNvSpPr txBox="1"/>
            <p:nvPr/>
          </p:nvSpPr>
          <p:spPr>
            <a:xfrm>
              <a:off x="7437611" y="1484477"/>
              <a:ext cx="3209577" cy="324720"/>
            </a:xfrm>
            <a:prstGeom prst="rect">
              <a:avLst/>
            </a:prstGeom>
            <a:noFill/>
          </p:spPr>
          <p:txBody>
            <a:bodyPr wrap="square" rtlCol="0">
              <a:spAutoFit/>
            </a:bodyPr>
            <a:lstStyle/>
            <a:p>
              <a:pPr algn="dist"/>
              <a:r>
                <a:rPr kumimoji="1" lang="en-US" altLang="zh-CN" dirty="0">
                  <a:solidFill>
                    <a:schemeClr val="bg1"/>
                  </a:solidFill>
                  <a:latin typeface="Source Han Sans CN Normal" charset="-122"/>
                  <a:ea typeface="Source Han Sans CN Normal" charset="-122"/>
                  <a:cs typeface="Source Han Sans CN Normal" charset="-122"/>
                </a:rPr>
                <a:t>3</a:t>
              </a:r>
              <a:r>
                <a:rPr kumimoji="1" lang="zh-CN" altLang="en-US" dirty="0">
                  <a:solidFill>
                    <a:schemeClr val="bg1"/>
                  </a:solidFill>
                  <a:latin typeface="Source Han Sans CN Normal" charset="-122"/>
                  <a:ea typeface="Source Han Sans CN Normal" charset="-122"/>
                  <a:cs typeface="Source Han Sans CN Normal" charset="-122"/>
                </a:rPr>
                <a:t>、在线学习</a:t>
              </a:r>
            </a:p>
          </p:txBody>
        </p:sp>
      </p:grpSp>
      <p:sp>
        <p:nvSpPr>
          <p:cNvPr id="25" name="矩形 24">
            <a:extLst>
              <a:ext uri="{FF2B5EF4-FFF2-40B4-BE49-F238E27FC236}">
                <a16:creationId xmlns:a16="http://schemas.microsoft.com/office/drawing/2014/main" id="{A2C51977-56C3-4AE9-A56B-B796060A1B7E}"/>
              </a:ext>
            </a:extLst>
          </p:cNvPr>
          <p:cNvSpPr/>
          <p:nvPr/>
        </p:nvSpPr>
        <p:spPr>
          <a:xfrm>
            <a:off x="747727" y="5980090"/>
            <a:ext cx="2704719" cy="549061"/>
          </a:xfrm>
          <a:prstGeom prst="rect">
            <a:avLst/>
          </a:prstGeom>
        </p:spPr>
        <p:txBody>
          <a:bodyPr wrap="square">
            <a:spAutoFit/>
          </a:bodyPr>
          <a:lstStyle/>
          <a:p>
            <a:pPr algn="just">
              <a:lnSpc>
                <a:spcPct val="130000"/>
              </a:lnSpc>
            </a:pPr>
            <a:r>
              <a:rPr lang="zh-CN" altLang="en-US" sz="1200" dirty="0">
                <a:latin typeface="Source Han Sans CN Normal" charset="-122"/>
                <a:ea typeface="Source Han Sans CN Normal" charset="-122"/>
                <a:cs typeface="Source Han Sans CN Normal" charset="-122"/>
              </a:rPr>
              <a:t>在线考试可以从“我的</a:t>
            </a:r>
            <a:r>
              <a:rPr lang="en-US" altLang="zh-CN" sz="1200" dirty="0">
                <a:latin typeface="Source Han Sans CN Normal" charset="-122"/>
                <a:ea typeface="Source Han Sans CN Normal" charset="-122"/>
                <a:cs typeface="Source Han Sans CN Normal" charset="-122"/>
              </a:rPr>
              <a:t>-</a:t>
            </a:r>
            <a:r>
              <a:rPr lang="zh-CN" altLang="en-US" sz="1200" dirty="0">
                <a:latin typeface="Source Han Sans CN Normal" charset="-122"/>
                <a:ea typeface="Source Han Sans CN Normal" charset="-122"/>
                <a:cs typeface="Source Han Sans CN Normal" charset="-122"/>
              </a:rPr>
              <a:t>消息”，底部考试、或者会议及学习中进入，</a:t>
            </a:r>
            <a:endParaRPr lang="en-US" altLang="zh-CN" sz="1200" dirty="0">
              <a:latin typeface="Source Han Sans CN Normal" charset="-122"/>
              <a:ea typeface="Source Han Sans CN Normal" charset="-122"/>
              <a:cs typeface="Source Han Sans CN Normal" charset="-122"/>
            </a:endParaRPr>
          </a:p>
        </p:txBody>
      </p:sp>
      <p:pic>
        <p:nvPicPr>
          <p:cNvPr id="39" name="图片 38">
            <a:extLst>
              <a:ext uri="{FF2B5EF4-FFF2-40B4-BE49-F238E27FC236}">
                <a16:creationId xmlns:a16="http://schemas.microsoft.com/office/drawing/2014/main" id="{E3D5DCED-1619-4CDB-A22B-0106B2A939D5}"/>
              </a:ext>
            </a:extLst>
          </p:cNvPr>
          <p:cNvPicPr>
            <a:picLocks noChangeAspect="1"/>
          </p:cNvPicPr>
          <p:nvPr/>
        </p:nvPicPr>
        <p:blipFill>
          <a:blip r:embed="rId3"/>
          <a:stretch>
            <a:fillRect/>
          </a:stretch>
        </p:blipFill>
        <p:spPr>
          <a:xfrm>
            <a:off x="4772362" y="1403162"/>
            <a:ext cx="2778735" cy="4929019"/>
          </a:xfrm>
          <a:prstGeom prst="rect">
            <a:avLst/>
          </a:prstGeom>
        </p:spPr>
      </p:pic>
      <p:sp>
        <p:nvSpPr>
          <p:cNvPr id="40" name="矩形 39">
            <a:extLst>
              <a:ext uri="{FF2B5EF4-FFF2-40B4-BE49-F238E27FC236}">
                <a16:creationId xmlns:a16="http://schemas.microsoft.com/office/drawing/2014/main" id="{48C7AAFF-BF4C-46CC-9913-81315ECA6B3C}"/>
              </a:ext>
            </a:extLst>
          </p:cNvPr>
          <p:cNvSpPr/>
          <p:nvPr/>
        </p:nvSpPr>
        <p:spPr>
          <a:xfrm>
            <a:off x="4987660" y="6103066"/>
            <a:ext cx="2004647" cy="549061"/>
          </a:xfrm>
          <a:prstGeom prst="rect">
            <a:avLst/>
          </a:prstGeom>
        </p:spPr>
        <p:txBody>
          <a:bodyPr wrap="square">
            <a:spAutoFit/>
          </a:bodyPr>
          <a:lstStyle/>
          <a:p>
            <a:pPr algn="just">
              <a:lnSpc>
                <a:spcPct val="130000"/>
              </a:lnSpc>
            </a:pPr>
            <a:r>
              <a:rPr lang="zh-CN" altLang="en-US" sz="1200" dirty="0">
                <a:latin typeface="Source Han Sans CN Normal" charset="-122"/>
                <a:ea typeface="Source Han Sans CN Normal" charset="-122"/>
                <a:cs typeface="Source Han Sans CN Normal" charset="-122"/>
              </a:rPr>
              <a:t>开启考试后，将不可以退出或中止，根据提示答题，</a:t>
            </a:r>
            <a:endParaRPr lang="en-US" altLang="zh-CN" sz="1200" dirty="0">
              <a:latin typeface="Source Han Sans CN Normal" charset="-122"/>
              <a:ea typeface="Source Han Sans CN Normal" charset="-122"/>
              <a:cs typeface="Source Han Sans CN Normal" charset="-122"/>
            </a:endParaRPr>
          </a:p>
        </p:txBody>
      </p:sp>
      <p:pic>
        <p:nvPicPr>
          <p:cNvPr id="41" name="图片 40">
            <a:extLst>
              <a:ext uri="{FF2B5EF4-FFF2-40B4-BE49-F238E27FC236}">
                <a16:creationId xmlns:a16="http://schemas.microsoft.com/office/drawing/2014/main" id="{E4AFDCD1-D1F0-402F-AD90-118FF75631F3}"/>
              </a:ext>
            </a:extLst>
          </p:cNvPr>
          <p:cNvPicPr>
            <a:picLocks noChangeAspect="1"/>
          </p:cNvPicPr>
          <p:nvPr/>
        </p:nvPicPr>
        <p:blipFill>
          <a:blip r:embed="rId3"/>
          <a:stretch>
            <a:fillRect/>
          </a:stretch>
        </p:blipFill>
        <p:spPr>
          <a:xfrm>
            <a:off x="8965958" y="1403162"/>
            <a:ext cx="2778735" cy="4929019"/>
          </a:xfrm>
          <a:prstGeom prst="rect">
            <a:avLst/>
          </a:prstGeom>
        </p:spPr>
      </p:pic>
      <p:sp>
        <p:nvSpPr>
          <p:cNvPr id="55" name="矩形 54">
            <a:extLst>
              <a:ext uri="{FF2B5EF4-FFF2-40B4-BE49-F238E27FC236}">
                <a16:creationId xmlns:a16="http://schemas.microsoft.com/office/drawing/2014/main" id="{5D9D08CC-58D8-4860-BA32-ED0827992B43}"/>
              </a:ext>
            </a:extLst>
          </p:cNvPr>
          <p:cNvSpPr/>
          <p:nvPr/>
        </p:nvSpPr>
        <p:spPr>
          <a:xfrm>
            <a:off x="9175491" y="5980090"/>
            <a:ext cx="2245894" cy="789127"/>
          </a:xfrm>
          <a:prstGeom prst="rect">
            <a:avLst/>
          </a:prstGeom>
        </p:spPr>
        <p:txBody>
          <a:bodyPr wrap="square">
            <a:spAutoFit/>
          </a:bodyPr>
          <a:lstStyle/>
          <a:p>
            <a:pPr algn="just">
              <a:lnSpc>
                <a:spcPct val="130000"/>
              </a:lnSpc>
            </a:pPr>
            <a:r>
              <a:rPr lang="zh-CN" altLang="en-US" sz="1200" dirty="0">
                <a:latin typeface="Source Han Sans CN Normal" charset="-122"/>
                <a:ea typeface="Source Han Sans CN Normal" charset="-122"/>
                <a:cs typeface="Source Han Sans CN Normal" charset="-122"/>
              </a:rPr>
              <a:t>完成后有得分及阅卷功能，红色代表错题，点击可看正确答案或注解。</a:t>
            </a:r>
            <a:endParaRPr lang="en-US" altLang="zh-CN" sz="1200" dirty="0">
              <a:latin typeface="Source Han Sans CN Normal" charset="-122"/>
              <a:ea typeface="Source Han Sans CN Normal" charset="-122"/>
              <a:cs typeface="Source Han Sans CN Normal" charset="-122"/>
            </a:endParaRPr>
          </a:p>
        </p:txBody>
      </p:sp>
      <p:pic>
        <p:nvPicPr>
          <p:cNvPr id="13" name="图片 12">
            <a:extLst>
              <a:ext uri="{FF2B5EF4-FFF2-40B4-BE49-F238E27FC236}">
                <a16:creationId xmlns:a16="http://schemas.microsoft.com/office/drawing/2014/main" id="{540748AD-AD00-4DBD-BC96-7FC1A1C97CD7}"/>
              </a:ext>
            </a:extLst>
          </p:cNvPr>
          <p:cNvPicPr>
            <a:picLocks noChangeAspect="1"/>
          </p:cNvPicPr>
          <p:nvPr/>
        </p:nvPicPr>
        <p:blipFill>
          <a:blip r:embed="rId4"/>
          <a:stretch>
            <a:fillRect/>
          </a:stretch>
        </p:blipFill>
        <p:spPr>
          <a:xfrm>
            <a:off x="1195505" y="1851483"/>
            <a:ext cx="1838138" cy="4037776"/>
          </a:xfrm>
          <a:prstGeom prst="rect">
            <a:avLst/>
          </a:prstGeom>
        </p:spPr>
      </p:pic>
      <p:pic>
        <p:nvPicPr>
          <p:cNvPr id="17" name="图片 16">
            <a:extLst>
              <a:ext uri="{FF2B5EF4-FFF2-40B4-BE49-F238E27FC236}">
                <a16:creationId xmlns:a16="http://schemas.microsoft.com/office/drawing/2014/main" id="{A83E2201-A88B-4174-AB1B-C78978B170F8}"/>
              </a:ext>
            </a:extLst>
          </p:cNvPr>
          <p:cNvPicPr>
            <a:picLocks noChangeAspect="1"/>
          </p:cNvPicPr>
          <p:nvPr/>
        </p:nvPicPr>
        <p:blipFill>
          <a:blip r:embed="rId5"/>
          <a:stretch>
            <a:fillRect/>
          </a:stretch>
        </p:blipFill>
        <p:spPr>
          <a:xfrm>
            <a:off x="5165313" y="1851484"/>
            <a:ext cx="1826994" cy="4013296"/>
          </a:xfrm>
          <a:prstGeom prst="rect">
            <a:avLst/>
          </a:prstGeom>
        </p:spPr>
      </p:pic>
      <p:pic>
        <p:nvPicPr>
          <p:cNvPr id="21" name="图片 20">
            <a:extLst>
              <a:ext uri="{FF2B5EF4-FFF2-40B4-BE49-F238E27FC236}">
                <a16:creationId xmlns:a16="http://schemas.microsoft.com/office/drawing/2014/main" id="{9E99A994-A447-4ACD-99FB-1890374046E2}"/>
              </a:ext>
            </a:extLst>
          </p:cNvPr>
          <p:cNvPicPr>
            <a:picLocks noChangeAspect="1"/>
          </p:cNvPicPr>
          <p:nvPr/>
        </p:nvPicPr>
        <p:blipFill>
          <a:blip r:embed="rId6"/>
          <a:stretch>
            <a:fillRect/>
          </a:stretch>
        </p:blipFill>
        <p:spPr>
          <a:xfrm>
            <a:off x="9349829" y="1851484"/>
            <a:ext cx="1838137" cy="4037775"/>
          </a:xfrm>
          <a:prstGeom prst="rect">
            <a:avLst/>
          </a:prstGeom>
        </p:spPr>
      </p:pic>
      <p:sp>
        <p:nvSpPr>
          <p:cNvPr id="27" name="矩形 26">
            <a:extLst>
              <a:ext uri="{FF2B5EF4-FFF2-40B4-BE49-F238E27FC236}">
                <a16:creationId xmlns:a16="http://schemas.microsoft.com/office/drawing/2014/main" id="{F4A0FA18-09BC-4690-A772-6412FC9129F8}"/>
              </a:ext>
            </a:extLst>
          </p:cNvPr>
          <p:cNvSpPr/>
          <p:nvPr/>
        </p:nvSpPr>
        <p:spPr>
          <a:xfrm>
            <a:off x="1015602" y="642700"/>
            <a:ext cx="1107996"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r>
              <a:rPr lang="en-US" altLang="zh-CN" sz="1100" dirty="0">
                <a:solidFill>
                  <a:schemeClr val="bg1">
                    <a:lumMod val="65000"/>
                  </a:schemeClr>
                </a:solidFill>
                <a:latin typeface="Arial"/>
                <a:ea typeface="微软雅黑"/>
              </a:rPr>
              <a:t>Ordinary users</a:t>
            </a:r>
            <a:endParaRPr lang="zh-CN" altLang="en-US" sz="1100" dirty="0">
              <a:solidFill>
                <a:schemeClr val="bg1">
                  <a:lumMod val="65000"/>
                </a:schemeClr>
              </a:solidFill>
              <a:latin typeface="Arial"/>
              <a:ea typeface="微软雅黑"/>
            </a:endParaRPr>
          </a:p>
        </p:txBody>
      </p:sp>
      <p:sp>
        <p:nvSpPr>
          <p:cNvPr id="28" name="文本框 27">
            <a:extLst>
              <a:ext uri="{FF2B5EF4-FFF2-40B4-BE49-F238E27FC236}">
                <a16:creationId xmlns:a16="http://schemas.microsoft.com/office/drawing/2014/main" id="{361E2907-7AC2-478D-950E-6221726512A3}"/>
              </a:ext>
            </a:extLst>
          </p:cNvPr>
          <p:cNvSpPr txBox="1"/>
          <p:nvPr/>
        </p:nvSpPr>
        <p:spPr>
          <a:xfrm>
            <a:off x="1009702" y="159657"/>
            <a:ext cx="1620957" cy="523220"/>
          </a:xfrm>
          <a:prstGeom prst="rect">
            <a:avLst/>
          </a:prstGeom>
          <a:noFill/>
        </p:spPr>
        <p:txBody>
          <a:bodyPr wrap="none" rtlCol="0">
            <a:spAutoFit/>
          </a:bodyPr>
          <a:lstStyle/>
          <a:p>
            <a:r>
              <a:rPr kumimoji="1" lang="zh-CN" altLang="en-US" sz="2800" b="1" dirty="0">
                <a:solidFill>
                  <a:schemeClr val="accent1"/>
                </a:solidFill>
                <a:latin typeface="Source Han Sans CN" charset="-122"/>
                <a:ea typeface="Source Han Sans CN" charset="-122"/>
                <a:cs typeface="Source Han Sans CN" charset="-122"/>
              </a:rPr>
              <a:t>普通用户</a:t>
            </a:r>
          </a:p>
        </p:txBody>
      </p:sp>
      <p:grpSp>
        <p:nvGrpSpPr>
          <p:cNvPr id="30" name="组 6">
            <a:extLst>
              <a:ext uri="{FF2B5EF4-FFF2-40B4-BE49-F238E27FC236}">
                <a16:creationId xmlns:a16="http://schemas.microsoft.com/office/drawing/2014/main" id="{82361AC2-AC8E-49F2-BF8B-D5C8E8198D33}"/>
              </a:ext>
            </a:extLst>
          </p:cNvPr>
          <p:cNvGrpSpPr/>
          <p:nvPr/>
        </p:nvGrpSpPr>
        <p:grpSpPr>
          <a:xfrm>
            <a:off x="10057337" y="159657"/>
            <a:ext cx="784032" cy="435429"/>
            <a:chOff x="5631542" y="159657"/>
            <a:chExt cx="1013419" cy="435429"/>
          </a:xfrm>
        </p:grpSpPr>
        <p:sp>
          <p:nvSpPr>
            <p:cNvPr id="34" name="平行四边形 33">
              <a:extLst>
                <a:ext uri="{FF2B5EF4-FFF2-40B4-BE49-F238E27FC236}">
                  <a16:creationId xmlns:a16="http://schemas.microsoft.com/office/drawing/2014/main" id="{EF62937A-C7A2-43E9-AC03-F19E33A361F5}"/>
                </a:ext>
              </a:extLst>
            </p:cNvPr>
            <p:cNvSpPr/>
            <p:nvPr/>
          </p:nvSpPr>
          <p:spPr>
            <a:xfrm>
              <a:off x="5631542" y="159657"/>
              <a:ext cx="1013419" cy="435429"/>
            </a:xfrm>
            <a:prstGeom prst="parallelogram">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sp>
          <p:nvSpPr>
            <p:cNvPr id="35" name="文本框 34">
              <a:extLst>
                <a:ext uri="{FF2B5EF4-FFF2-40B4-BE49-F238E27FC236}">
                  <a16:creationId xmlns:a16="http://schemas.microsoft.com/office/drawing/2014/main" id="{DB21174E-6AA2-41CB-BE06-B71B889E28A0}"/>
                </a:ext>
              </a:extLst>
            </p:cNvPr>
            <p:cNvSpPr txBox="1"/>
            <p:nvPr/>
          </p:nvSpPr>
          <p:spPr>
            <a:xfrm>
              <a:off x="5780496" y="211219"/>
              <a:ext cx="864465" cy="338554"/>
            </a:xfrm>
            <a:prstGeom prst="rect">
              <a:avLst/>
            </a:prstGeom>
            <a:noFill/>
          </p:spPr>
          <p:txBody>
            <a:bodyPr wrap="square" rtlCol="0">
              <a:spAutoFit/>
            </a:bodyPr>
            <a:lstStyle/>
            <a:p>
              <a:r>
                <a:rPr kumimoji="1" lang="zh-CN" altLang="en-US" sz="1600" b="1" dirty="0">
                  <a:solidFill>
                    <a:schemeClr val="bg1"/>
                  </a:solidFill>
                  <a:latin typeface="Source Han Sans CN" charset="-122"/>
                  <a:ea typeface="Source Han Sans CN" charset="-122"/>
                  <a:cs typeface="Source Han Sans CN" charset="-122"/>
                </a:rPr>
                <a:t>前言</a:t>
              </a:r>
            </a:p>
          </p:txBody>
        </p:sp>
      </p:grpSp>
      <p:grpSp>
        <p:nvGrpSpPr>
          <p:cNvPr id="36" name="组 7">
            <a:extLst>
              <a:ext uri="{FF2B5EF4-FFF2-40B4-BE49-F238E27FC236}">
                <a16:creationId xmlns:a16="http://schemas.microsoft.com/office/drawing/2014/main" id="{5E098BCA-AD07-4FCC-BA8A-97B1E690E917}"/>
              </a:ext>
            </a:extLst>
          </p:cNvPr>
          <p:cNvGrpSpPr/>
          <p:nvPr/>
        </p:nvGrpSpPr>
        <p:grpSpPr>
          <a:xfrm>
            <a:off x="10786770" y="159657"/>
            <a:ext cx="1290601" cy="435429"/>
            <a:chOff x="7242629" y="159657"/>
            <a:chExt cx="1611086" cy="435429"/>
          </a:xfrm>
        </p:grpSpPr>
        <p:sp>
          <p:nvSpPr>
            <p:cNvPr id="37" name="平行四边形 36">
              <a:extLst>
                <a:ext uri="{FF2B5EF4-FFF2-40B4-BE49-F238E27FC236}">
                  <a16:creationId xmlns:a16="http://schemas.microsoft.com/office/drawing/2014/main" id="{B55AFFD2-CFB4-4AD9-AE3F-4AD86DE0416B}"/>
                </a:ext>
              </a:extLst>
            </p:cNvPr>
            <p:cNvSpPr/>
            <p:nvPr/>
          </p:nvSpPr>
          <p:spPr>
            <a:xfrm>
              <a:off x="7242629" y="159657"/>
              <a:ext cx="1611086" cy="435429"/>
            </a:xfrm>
            <a:prstGeom prst="parallelogram">
              <a:avLst/>
            </a:prstGeom>
            <a:solidFill>
              <a:srgbClr val="0076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p>
          </p:txBody>
        </p:sp>
        <p:sp>
          <p:nvSpPr>
            <p:cNvPr id="38" name="文本框 37">
              <a:extLst>
                <a:ext uri="{FF2B5EF4-FFF2-40B4-BE49-F238E27FC236}">
                  <a16:creationId xmlns:a16="http://schemas.microsoft.com/office/drawing/2014/main" id="{63E61309-C811-46F9-974C-E04831D2743F}"/>
                </a:ext>
              </a:extLst>
            </p:cNvPr>
            <p:cNvSpPr txBox="1"/>
            <p:nvPr/>
          </p:nvSpPr>
          <p:spPr>
            <a:xfrm>
              <a:off x="7391582" y="211219"/>
              <a:ext cx="1313180"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1600" b="1" dirty="0">
                  <a:solidFill>
                    <a:schemeClr val="bg1"/>
                  </a:solidFill>
                  <a:effectLst>
                    <a:outerShdw blurRad="63500" sx="102000" sy="102000" algn="ctr" rotWithShape="0">
                      <a:prstClr val="black">
                        <a:alpha val="24000"/>
                      </a:prstClr>
                    </a:outerShdw>
                  </a:effectLst>
                  <a:latin typeface="微软雅黑" panose="020B0503020204020204" pitchFamily="34" charset="-122"/>
                  <a:ea typeface="微软雅黑" panose="020B0503020204020204" pitchFamily="34" charset="-122"/>
                  <a:cs typeface="PangMenZhengDao" charset="-122"/>
                </a:rPr>
                <a:t>会员操作</a:t>
              </a:r>
              <a:endParaRPr kumimoji="0" lang="zh-CN" altLang="en-US" sz="1600" b="1" i="0" u="none" strike="noStrike" kern="1200" cap="none" spc="0" normalizeH="0" baseline="0" noProof="0" dirty="0">
                <a:ln>
                  <a:noFill/>
                </a:ln>
                <a:solidFill>
                  <a:schemeClr val="bg1"/>
                </a:solidFill>
                <a:effectLst>
                  <a:outerShdw blurRad="63500" sx="102000" sy="102000" algn="ctr" rotWithShape="0">
                    <a:prstClr val="black">
                      <a:alpha val="24000"/>
                    </a:prstClr>
                  </a:outerShdw>
                </a:effectLst>
                <a:uLnTx/>
                <a:uFillTx/>
                <a:latin typeface="微软雅黑" panose="020B0503020204020204" pitchFamily="34" charset="-122"/>
                <a:ea typeface="微软雅黑" panose="020B0503020204020204" pitchFamily="34" charset="-122"/>
                <a:cs typeface="PangMenZhengDao" charset="-122"/>
              </a:endParaRPr>
            </a:p>
          </p:txBody>
        </p:sp>
      </p:grpSp>
    </p:spTree>
    <p:extLst>
      <p:ext uri="{BB962C8B-B14F-4D97-AF65-F5344CB8AC3E}">
        <p14:creationId xmlns:p14="http://schemas.microsoft.com/office/powerpoint/2010/main" val="2487331853"/>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par>
                          <p:cTn id="12" fill="hold">
                            <p:stCondLst>
                              <p:cond delay="1000"/>
                            </p:stCondLst>
                            <p:childTnLst>
                              <p:par>
                                <p:cTn id="13" presetID="55"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1000" fill="hold"/>
                                        <p:tgtEl>
                                          <p:spTgt spid="31"/>
                                        </p:tgtEl>
                                        <p:attrNameLst>
                                          <p:attrName>ppt_w</p:attrName>
                                        </p:attrNameLst>
                                      </p:cBhvr>
                                      <p:tavLst>
                                        <p:tav tm="0">
                                          <p:val>
                                            <p:strVal val="#ppt_w*0.70"/>
                                          </p:val>
                                        </p:tav>
                                        <p:tav tm="100000">
                                          <p:val>
                                            <p:strVal val="#ppt_w"/>
                                          </p:val>
                                        </p:tav>
                                      </p:tavLst>
                                    </p:anim>
                                    <p:anim calcmode="lin" valueType="num">
                                      <p:cBhvr>
                                        <p:cTn id="16" dur="1000" fill="hold"/>
                                        <p:tgtEl>
                                          <p:spTgt spid="31"/>
                                        </p:tgtEl>
                                        <p:attrNameLst>
                                          <p:attrName>ppt_h</p:attrName>
                                        </p:attrNameLst>
                                      </p:cBhvr>
                                      <p:tavLst>
                                        <p:tav tm="0">
                                          <p:val>
                                            <p:strVal val="#ppt_h"/>
                                          </p:val>
                                        </p:tav>
                                        <p:tav tm="100000">
                                          <p:val>
                                            <p:strVal val="#ppt_h"/>
                                          </p:val>
                                        </p:tav>
                                      </p:tavLst>
                                    </p:anim>
                                    <p:animEffect transition="in" filter="fade">
                                      <p:cBhvr>
                                        <p:cTn id="17" dur="1000"/>
                                        <p:tgtEl>
                                          <p:spTgt spid="31"/>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up)">
                                      <p:cBhvr>
                                        <p:cTn id="21" dur="500"/>
                                        <p:tgtEl>
                                          <p:spTgt spid="40"/>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up)">
                                      <p:cBhvr>
                                        <p:cTn id="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5" grpId="0"/>
      <p:bldP spid="40"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76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椭圆 19"/>
          <p:cNvSpPr/>
          <p:nvPr/>
        </p:nvSpPr>
        <p:spPr>
          <a:xfrm>
            <a:off x="468110" y="469108"/>
            <a:ext cx="346278" cy="346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2" name="平行四边形 41">
            <a:extLst>
              <a:ext uri="{FF2B5EF4-FFF2-40B4-BE49-F238E27FC236}">
                <a16:creationId xmlns:a16="http://schemas.microsoft.com/office/drawing/2014/main" id="{13DD315F-1FD4-4186-807B-43B07C8B0C19}"/>
              </a:ext>
            </a:extLst>
          </p:cNvPr>
          <p:cNvSpPr/>
          <p:nvPr/>
        </p:nvSpPr>
        <p:spPr>
          <a:xfrm rot="16200000">
            <a:off x="4816612" y="-1479099"/>
            <a:ext cx="2544717" cy="12191999"/>
          </a:xfrm>
          <a:prstGeom prst="parallelogram">
            <a:avLst>
              <a:gd name="adj" fmla="val 0"/>
            </a:avLst>
          </a:prstGeom>
          <a:solidFill>
            <a:schemeClr val="accent3">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6" name="图片 25">
            <a:extLst>
              <a:ext uri="{FF2B5EF4-FFF2-40B4-BE49-F238E27FC236}">
                <a16:creationId xmlns:a16="http://schemas.microsoft.com/office/drawing/2014/main" id="{AEB53A4D-6703-464B-94D1-28DA21102BAA}"/>
              </a:ext>
            </a:extLst>
          </p:cNvPr>
          <p:cNvPicPr>
            <a:picLocks noChangeAspect="1"/>
          </p:cNvPicPr>
          <p:nvPr/>
        </p:nvPicPr>
        <p:blipFill>
          <a:blip r:embed="rId3"/>
          <a:stretch>
            <a:fillRect/>
          </a:stretch>
        </p:blipFill>
        <p:spPr>
          <a:xfrm>
            <a:off x="814387" y="1403162"/>
            <a:ext cx="2778735" cy="4929019"/>
          </a:xfrm>
          <a:prstGeom prst="rect">
            <a:avLst/>
          </a:prstGeom>
        </p:spPr>
      </p:pic>
      <p:grpSp>
        <p:nvGrpSpPr>
          <p:cNvPr id="31" name="组 51">
            <a:extLst>
              <a:ext uri="{FF2B5EF4-FFF2-40B4-BE49-F238E27FC236}">
                <a16:creationId xmlns:a16="http://schemas.microsoft.com/office/drawing/2014/main" id="{0A25B908-C408-44EB-9418-F79196EAA4E6}"/>
              </a:ext>
            </a:extLst>
          </p:cNvPr>
          <p:cNvGrpSpPr/>
          <p:nvPr/>
        </p:nvGrpSpPr>
        <p:grpSpPr>
          <a:xfrm>
            <a:off x="360197" y="1134088"/>
            <a:ext cx="1704313" cy="429216"/>
            <a:chOff x="7329714" y="1480458"/>
            <a:chExt cx="3425371" cy="377371"/>
          </a:xfrm>
        </p:grpSpPr>
        <p:sp>
          <p:nvSpPr>
            <p:cNvPr id="32" name="圆角矩形 52">
              <a:extLst>
                <a:ext uri="{FF2B5EF4-FFF2-40B4-BE49-F238E27FC236}">
                  <a16:creationId xmlns:a16="http://schemas.microsoft.com/office/drawing/2014/main" id="{E3957160-F8FA-4301-A3B5-A38B98708F41}"/>
                </a:ext>
              </a:extLst>
            </p:cNvPr>
            <p:cNvSpPr/>
            <p:nvPr/>
          </p:nvSpPr>
          <p:spPr>
            <a:xfrm>
              <a:off x="7329714" y="1480458"/>
              <a:ext cx="3425371" cy="377371"/>
            </a:xfrm>
            <a:prstGeom prst="roundRect">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文本框 32">
              <a:extLst>
                <a:ext uri="{FF2B5EF4-FFF2-40B4-BE49-F238E27FC236}">
                  <a16:creationId xmlns:a16="http://schemas.microsoft.com/office/drawing/2014/main" id="{3B8CF359-A5B5-4A0C-9FA4-B7F584232344}"/>
                </a:ext>
              </a:extLst>
            </p:cNvPr>
            <p:cNvSpPr txBox="1"/>
            <p:nvPr/>
          </p:nvSpPr>
          <p:spPr>
            <a:xfrm>
              <a:off x="7437611" y="1484477"/>
              <a:ext cx="3209577" cy="324720"/>
            </a:xfrm>
            <a:prstGeom prst="rect">
              <a:avLst/>
            </a:prstGeom>
            <a:noFill/>
          </p:spPr>
          <p:txBody>
            <a:bodyPr wrap="square" rtlCol="0">
              <a:spAutoFit/>
            </a:bodyPr>
            <a:lstStyle/>
            <a:p>
              <a:pPr algn="dist"/>
              <a:r>
                <a:rPr kumimoji="1" lang="en-US" altLang="zh-CN" dirty="0">
                  <a:solidFill>
                    <a:schemeClr val="bg1"/>
                  </a:solidFill>
                  <a:latin typeface="Source Han Sans CN Normal" charset="-122"/>
                  <a:ea typeface="Source Han Sans CN Normal" charset="-122"/>
                  <a:cs typeface="Source Han Sans CN Normal" charset="-122"/>
                </a:rPr>
                <a:t>4</a:t>
              </a:r>
              <a:r>
                <a:rPr kumimoji="1" lang="zh-CN" altLang="en-US" dirty="0">
                  <a:solidFill>
                    <a:schemeClr val="bg1"/>
                  </a:solidFill>
                  <a:latin typeface="Source Han Sans CN Normal" charset="-122"/>
                  <a:ea typeface="Source Han Sans CN Normal" charset="-122"/>
                  <a:cs typeface="Source Han Sans CN Normal" charset="-122"/>
                </a:rPr>
                <a:t>、在线考试</a:t>
              </a:r>
            </a:p>
          </p:txBody>
        </p:sp>
      </p:grpSp>
      <p:sp>
        <p:nvSpPr>
          <p:cNvPr id="25" name="矩形 24">
            <a:extLst>
              <a:ext uri="{FF2B5EF4-FFF2-40B4-BE49-F238E27FC236}">
                <a16:creationId xmlns:a16="http://schemas.microsoft.com/office/drawing/2014/main" id="{A2C51977-56C3-4AE9-A56B-B796060A1B7E}"/>
              </a:ext>
            </a:extLst>
          </p:cNvPr>
          <p:cNvSpPr/>
          <p:nvPr/>
        </p:nvSpPr>
        <p:spPr>
          <a:xfrm>
            <a:off x="747727" y="5980090"/>
            <a:ext cx="2704719" cy="789127"/>
          </a:xfrm>
          <a:prstGeom prst="rect">
            <a:avLst/>
          </a:prstGeom>
        </p:spPr>
        <p:txBody>
          <a:bodyPr wrap="square">
            <a:spAutoFit/>
          </a:bodyPr>
          <a:lstStyle/>
          <a:p>
            <a:pPr algn="just">
              <a:lnSpc>
                <a:spcPct val="130000"/>
              </a:lnSpc>
            </a:pPr>
            <a:r>
              <a:rPr lang="zh-CN" altLang="en-US" sz="1200" dirty="0">
                <a:latin typeface="Source Han Sans CN Normal" charset="-122"/>
                <a:ea typeface="Source Han Sans CN Normal" charset="-122"/>
                <a:cs typeface="Source Han Sans CN Normal" charset="-122"/>
              </a:rPr>
              <a:t>在线学习可以从“我的</a:t>
            </a:r>
            <a:r>
              <a:rPr lang="en-US" altLang="zh-CN" sz="1200" dirty="0">
                <a:latin typeface="Source Han Sans CN Normal" charset="-122"/>
                <a:ea typeface="Source Han Sans CN Normal" charset="-122"/>
                <a:cs typeface="Source Han Sans CN Normal" charset="-122"/>
              </a:rPr>
              <a:t>-</a:t>
            </a:r>
            <a:r>
              <a:rPr lang="zh-CN" altLang="en-US" sz="1200" dirty="0">
                <a:latin typeface="Source Han Sans CN Normal" charset="-122"/>
                <a:ea typeface="Source Han Sans CN Normal" charset="-122"/>
                <a:cs typeface="Source Han Sans CN Normal" charset="-122"/>
              </a:rPr>
              <a:t>消息”、系统底部“学习”或首页图标“学习”中进入，进入可以查看当前可学习清单。</a:t>
            </a:r>
            <a:endParaRPr lang="en-US" altLang="zh-CN" sz="1200" dirty="0">
              <a:latin typeface="Source Han Sans CN Normal" charset="-122"/>
              <a:ea typeface="Source Han Sans CN Normal" charset="-122"/>
              <a:cs typeface="Source Han Sans CN Normal" charset="-122"/>
            </a:endParaRPr>
          </a:p>
        </p:txBody>
      </p:sp>
      <p:pic>
        <p:nvPicPr>
          <p:cNvPr id="39" name="图片 38">
            <a:extLst>
              <a:ext uri="{FF2B5EF4-FFF2-40B4-BE49-F238E27FC236}">
                <a16:creationId xmlns:a16="http://schemas.microsoft.com/office/drawing/2014/main" id="{E3D5DCED-1619-4CDB-A22B-0106B2A939D5}"/>
              </a:ext>
            </a:extLst>
          </p:cNvPr>
          <p:cNvPicPr>
            <a:picLocks noChangeAspect="1"/>
          </p:cNvPicPr>
          <p:nvPr/>
        </p:nvPicPr>
        <p:blipFill>
          <a:blip r:embed="rId3"/>
          <a:stretch>
            <a:fillRect/>
          </a:stretch>
        </p:blipFill>
        <p:spPr>
          <a:xfrm>
            <a:off x="4772362" y="1403162"/>
            <a:ext cx="2778735" cy="4929019"/>
          </a:xfrm>
          <a:prstGeom prst="rect">
            <a:avLst/>
          </a:prstGeom>
        </p:spPr>
      </p:pic>
      <p:sp>
        <p:nvSpPr>
          <p:cNvPr id="40" name="矩形 39">
            <a:extLst>
              <a:ext uri="{FF2B5EF4-FFF2-40B4-BE49-F238E27FC236}">
                <a16:creationId xmlns:a16="http://schemas.microsoft.com/office/drawing/2014/main" id="{48C7AAFF-BF4C-46CC-9913-81315ECA6B3C}"/>
              </a:ext>
            </a:extLst>
          </p:cNvPr>
          <p:cNvSpPr/>
          <p:nvPr/>
        </p:nvSpPr>
        <p:spPr>
          <a:xfrm>
            <a:off x="4019408" y="5992393"/>
            <a:ext cx="4313626" cy="789127"/>
          </a:xfrm>
          <a:prstGeom prst="rect">
            <a:avLst/>
          </a:prstGeom>
        </p:spPr>
        <p:txBody>
          <a:bodyPr wrap="square">
            <a:spAutoFit/>
          </a:bodyPr>
          <a:lstStyle/>
          <a:p>
            <a:pPr algn="just">
              <a:lnSpc>
                <a:spcPct val="130000"/>
              </a:lnSpc>
            </a:pPr>
            <a:r>
              <a:rPr lang="zh-CN" altLang="en-US" sz="1200" dirty="0">
                <a:latin typeface="Source Han Sans CN Normal" charset="-122"/>
                <a:ea typeface="Source Han Sans CN Normal" charset="-122"/>
                <a:cs typeface="Source Han Sans CN Normal" charset="-122"/>
              </a:rPr>
              <a:t>点击学习名称，可以看到学习内容，点击“未学习”里的内容可以进行学习。</a:t>
            </a:r>
            <a:endParaRPr lang="en-US" altLang="zh-CN" sz="1200" dirty="0">
              <a:latin typeface="Source Han Sans CN Normal" charset="-122"/>
              <a:ea typeface="Source Han Sans CN Normal" charset="-122"/>
              <a:cs typeface="Source Han Sans CN Normal" charset="-122"/>
            </a:endParaRPr>
          </a:p>
          <a:p>
            <a:pPr algn="just">
              <a:lnSpc>
                <a:spcPct val="130000"/>
              </a:lnSpc>
            </a:pPr>
            <a:r>
              <a:rPr lang="zh-CN" altLang="en-US" sz="1200" dirty="0">
                <a:latin typeface="Source Han Sans CN Normal" charset="-122"/>
                <a:ea typeface="Source Han Sans CN Normal" charset="-122"/>
                <a:cs typeface="Source Han Sans CN Normal" charset="-122"/>
              </a:rPr>
              <a:t>（如果有考试，学习完成后点“进入考试”可参与在线考试。）</a:t>
            </a:r>
            <a:endParaRPr lang="en-US" altLang="zh-CN" sz="1200" dirty="0">
              <a:latin typeface="Source Han Sans CN Normal" charset="-122"/>
              <a:ea typeface="Source Han Sans CN Normal" charset="-122"/>
              <a:cs typeface="Source Han Sans CN Normal" charset="-122"/>
            </a:endParaRPr>
          </a:p>
        </p:txBody>
      </p:sp>
      <p:pic>
        <p:nvPicPr>
          <p:cNvPr id="41" name="图片 40">
            <a:extLst>
              <a:ext uri="{FF2B5EF4-FFF2-40B4-BE49-F238E27FC236}">
                <a16:creationId xmlns:a16="http://schemas.microsoft.com/office/drawing/2014/main" id="{E4AFDCD1-D1F0-402F-AD90-118FF75631F3}"/>
              </a:ext>
            </a:extLst>
          </p:cNvPr>
          <p:cNvPicPr>
            <a:picLocks noChangeAspect="1"/>
          </p:cNvPicPr>
          <p:nvPr/>
        </p:nvPicPr>
        <p:blipFill>
          <a:blip r:embed="rId3"/>
          <a:stretch>
            <a:fillRect/>
          </a:stretch>
        </p:blipFill>
        <p:spPr>
          <a:xfrm>
            <a:off x="8965958" y="1403162"/>
            <a:ext cx="2778735" cy="4929019"/>
          </a:xfrm>
          <a:prstGeom prst="rect">
            <a:avLst/>
          </a:prstGeom>
        </p:spPr>
      </p:pic>
      <p:sp>
        <p:nvSpPr>
          <p:cNvPr id="55" name="矩形 54">
            <a:extLst>
              <a:ext uri="{FF2B5EF4-FFF2-40B4-BE49-F238E27FC236}">
                <a16:creationId xmlns:a16="http://schemas.microsoft.com/office/drawing/2014/main" id="{5D9D08CC-58D8-4860-BA32-ED0827992B43}"/>
              </a:ext>
            </a:extLst>
          </p:cNvPr>
          <p:cNvSpPr/>
          <p:nvPr/>
        </p:nvSpPr>
        <p:spPr>
          <a:xfrm>
            <a:off x="9175491" y="5980090"/>
            <a:ext cx="2245894" cy="789127"/>
          </a:xfrm>
          <a:prstGeom prst="rect">
            <a:avLst/>
          </a:prstGeom>
        </p:spPr>
        <p:txBody>
          <a:bodyPr wrap="square">
            <a:spAutoFit/>
          </a:bodyPr>
          <a:lstStyle/>
          <a:p>
            <a:pPr algn="just">
              <a:lnSpc>
                <a:spcPct val="130000"/>
              </a:lnSpc>
            </a:pPr>
            <a:r>
              <a:rPr lang="zh-CN" altLang="en-US" sz="1200" dirty="0">
                <a:latin typeface="Source Han Sans CN Normal" charset="-122"/>
                <a:ea typeface="Source Han Sans CN Normal" charset="-122"/>
                <a:cs typeface="Source Han Sans CN Normal" charset="-122"/>
              </a:rPr>
              <a:t>学习有记时提醒（如果切换界面将停止，在次进入后将重新记时），学习完成有提示。</a:t>
            </a:r>
            <a:endParaRPr lang="en-US" altLang="zh-CN" sz="1200" dirty="0">
              <a:latin typeface="Source Han Sans CN Normal" charset="-122"/>
              <a:ea typeface="Source Han Sans CN Normal" charset="-122"/>
              <a:cs typeface="Source Han Sans CN Normal" charset="-122"/>
            </a:endParaRPr>
          </a:p>
        </p:txBody>
      </p:sp>
      <p:pic>
        <p:nvPicPr>
          <p:cNvPr id="3" name="图片 2">
            <a:extLst>
              <a:ext uri="{FF2B5EF4-FFF2-40B4-BE49-F238E27FC236}">
                <a16:creationId xmlns:a16="http://schemas.microsoft.com/office/drawing/2014/main" id="{E68257C0-78E8-45D6-B0F4-F4CABE25AAC6}"/>
              </a:ext>
            </a:extLst>
          </p:cNvPr>
          <p:cNvPicPr>
            <a:picLocks noChangeAspect="1"/>
          </p:cNvPicPr>
          <p:nvPr/>
        </p:nvPicPr>
        <p:blipFill>
          <a:blip r:embed="rId4"/>
          <a:stretch>
            <a:fillRect/>
          </a:stretch>
        </p:blipFill>
        <p:spPr>
          <a:xfrm>
            <a:off x="1194309" y="1844522"/>
            <a:ext cx="1860708" cy="4044737"/>
          </a:xfrm>
          <a:prstGeom prst="rect">
            <a:avLst/>
          </a:prstGeom>
        </p:spPr>
      </p:pic>
      <p:pic>
        <p:nvPicPr>
          <p:cNvPr id="8" name="图片 7">
            <a:extLst>
              <a:ext uri="{FF2B5EF4-FFF2-40B4-BE49-F238E27FC236}">
                <a16:creationId xmlns:a16="http://schemas.microsoft.com/office/drawing/2014/main" id="{BE75B8DF-B654-431C-B637-DB14939C68E8}"/>
              </a:ext>
            </a:extLst>
          </p:cNvPr>
          <p:cNvPicPr>
            <a:picLocks noChangeAspect="1"/>
          </p:cNvPicPr>
          <p:nvPr/>
        </p:nvPicPr>
        <p:blipFill>
          <a:blip r:embed="rId5"/>
          <a:stretch>
            <a:fillRect/>
          </a:stretch>
        </p:blipFill>
        <p:spPr>
          <a:xfrm>
            <a:off x="5151916" y="1851483"/>
            <a:ext cx="1843534" cy="4049630"/>
          </a:xfrm>
          <a:prstGeom prst="rect">
            <a:avLst/>
          </a:prstGeom>
        </p:spPr>
      </p:pic>
      <p:pic>
        <p:nvPicPr>
          <p:cNvPr id="11" name="图片 10">
            <a:extLst>
              <a:ext uri="{FF2B5EF4-FFF2-40B4-BE49-F238E27FC236}">
                <a16:creationId xmlns:a16="http://schemas.microsoft.com/office/drawing/2014/main" id="{ED84EE69-6301-4807-A70D-72E051A855D1}"/>
              </a:ext>
            </a:extLst>
          </p:cNvPr>
          <p:cNvPicPr>
            <a:picLocks noChangeAspect="1"/>
          </p:cNvPicPr>
          <p:nvPr/>
        </p:nvPicPr>
        <p:blipFill>
          <a:blip r:embed="rId6"/>
          <a:stretch>
            <a:fillRect/>
          </a:stretch>
        </p:blipFill>
        <p:spPr>
          <a:xfrm>
            <a:off x="9326825" y="1851483"/>
            <a:ext cx="1826993" cy="4013296"/>
          </a:xfrm>
          <a:prstGeom prst="rect">
            <a:avLst/>
          </a:prstGeom>
        </p:spPr>
      </p:pic>
      <p:sp>
        <p:nvSpPr>
          <p:cNvPr id="27" name="矩形 26">
            <a:extLst>
              <a:ext uri="{FF2B5EF4-FFF2-40B4-BE49-F238E27FC236}">
                <a16:creationId xmlns:a16="http://schemas.microsoft.com/office/drawing/2014/main" id="{1956E3E9-4D60-4015-87AA-FBCCEA306FFC}"/>
              </a:ext>
            </a:extLst>
          </p:cNvPr>
          <p:cNvSpPr/>
          <p:nvPr/>
        </p:nvSpPr>
        <p:spPr>
          <a:xfrm>
            <a:off x="1015602" y="642700"/>
            <a:ext cx="1107996"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r>
              <a:rPr lang="en-US" altLang="zh-CN" sz="1100" dirty="0">
                <a:solidFill>
                  <a:schemeClr val="bg1">
                    <a:lumMod val="65000"/>
                  </a:schemeClr>
                </a:solidFill>
                <a:latin typeface="Arial"/>
                <a:ea typeface="微软雅黑"/>
              </a:rPr>
              <a:t>Ordinary users</a:t>
            </a:r>
            <a:endParaRPr lang="zh-CN" altLang="en-US" sz="1100" dirty="0">
              <a:solidFill>
                <a:schemeClr val="bg1">
                  <a:lumMod val="65000"/>
                </a:schemeClr>
              </a:solidFill>
              <a:latin typeface="Arial"/>
              <a:ea typeface="微软雅黑"/>
            </a:endParaRPr>
          </a:p>
        </p:txBody>
      </p:sp>
      <p:sp>
        <p:nvSpPr>
          <p:cNvPr id="28" name="文本框 27">
            <a:extLst>
              <a:ext uri="{FF2B5EF4-FFF2-40B4-BE49-F238E27FC236}">
                <a16:creationId xmlns:a16="http://schemas.microsoft.com/office/drawing/2014/main" id="{8D6E4A0E-0F58-4459-B8B9-A049BB772C1B}"/>
              </a:ext>
            </a:extLst>
          </p:cNvPr>
          <p:cNvSpPr txBox="1"/>
          <p:nvPr/>
        </p:nvSpPr>
        <p:spPr>
          <a:xfrm>
            <a:off x="1009702" y="159657"/>
            <a:ext cx="1620957" cy="523220"/>
          </a:xfrm>
          <a:prstGeom prst="rect">
            <a:avLst/>
          </a:prstGeom>
          <a:noFill/>
        </p:spPr>
        <p:txBody>
          <a:bodyPr wrap="none" rtlCol="0">
            <a:spAutoFit/>
          </a:bodyPr>
          <a:lstStyle/>
          <a:p>
            <a:r>
              <a:rPr kumimoji="1" lang="zh-CN" altLang="en-US" sz="2800" b="1" dirty="0">
                <a:solidFill>
                  <a:schemeClr val="accent1"/>
                </a:solidFill>
                <a:latin typeface="Source Han Sans CN" charset="-122"/>
                <a:ea typeface="Source Han Sans CN" charset="-122"/>
                <a:cs typeface="Source Han Sans CN" charset="-122"/>
              </a:rPr>
              <a:t>普通用户</a:t>
            </a:r>
          </a:p>
        </p:txBody>
      </p:sp>
      <p:grpSp>
        <p:nvGrpSpPr>
          <p:cNvPr id="30" name="组 6">
            <a:extLst>
              <a:ext uri="{FF2B5EF4-FFF2-40B4-BE49-F238E27FC236}">
                <a16:creationId xmlns:a16="http://schemas.microsoft.com/office/drawing/2014/main" id="{7DF525EF-03BE-4582-88DA-7EF38DC2EB57}"/>
              </a:ext>
            </a:extLst>
          </p:cNvPr>
          <p:cNvGrpSpPr/>
          <p:nvPr/>
        </p:nvGrpSpPr>
        <p:grpSpPr>
          <a:xfrm>
            <a:off x="10057337" y="159657"/>
            <a:ext cx="784032" cy="435429"/>
            <a:chOff x="5631542" y="159657"/>
            <a:chExt cx="1013419" cy="435429"/>
          </a:xfrm>
        </p:grpSpPr>
        <p:sp>
          <p:nvSpPr>
            <p:cNvPr id="34" name="平行四边形 33">
              <a:extLst>
                <a:ext uri="{FF2B5EF4-FFF2-40B4-BE49-F238E27FC236}">
                  <a16:creationId xmlns:a16="http://schemas.microsoft.com/office/drawing/2014/main" id="{4E0260B6-DC6C-4219-9395-86D847FA3C34}"/>
                </a:ext>
              </a:extLst>
            </p:cNvPr>
            <p:cNvSpPr/>
            <p:nvPr/>
          </p:nvSpPr>
          <p:spPr>
            <a:xfrm>
              <a:off x="5631542" y="159657"/>
              <a:ext cx="1013419" cy="435429"/>
            </a:xfrm>
            <a:prstGeom prst="parallelogram">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sp>
          <p:nvSpPr>
            <p:cNvPr id="35" name="文本框 34">
              <a:extLst>
                <a:ext uri="{FF2B5EF4-FFF2-40B4-BE49-F238E27FC236}">
                  <a16:creationId xmlns:a16="http://schemas.microsoft.com/office/drawing/2014/main" id="{BA685551-CAE4-4E9C-AE48-71CDA03BFF2D}"/>
                </a:ext>
              </a:extLst>
            </p:cNvPr>
            <p:cNvSpPr txBox="1"/>
            <p:nvPr/>
          </p:nvSpPr>
          <p:spPr>
            <a:xfrm>
              <a:off x="5780496" y="211219"/>
              <a:ext cx="864465" cy="338554"/>
            </a:xfrm>
            <a:prstGeom prst="rect">
              <a:avLst/>
            </a:prstGeom>
            <a:noFill/>
          </p:spPr>
          <p:txBody>
            <a:bodyPr wrap="square" rtlCol="0">
              <a:spAutoFit/>
            </a:bodyPr>
            <a:lstStyle/>
            <a:p>
              <a:r>
                <a:rPr kumimoji="1" lang="zh-CN" altLang="en-US" sz="1600" b="1" dirty="0">
                  <a:solidFill>
                    <a:schemeClr val="bg1"/>
                  </a:solidFill>
                  <a:latin typeface="Source Han Sans CN" charset="-122"/>
                  <a:ea typeface="Source Han Sans CN" charset="-122"/>
                  <a:cs typeface="Source Han Sans CN" charset="-122"/>
                </a:rPr>
                <a:t>前言</a:t>
              </a:r>
            </a:p>
          </p:txBody>
        </p:sp>
      </p:grpSp>
      <p:grpSp>
        <p:nvGrpSpPr>
          <p:cNvPr id="36" name="组 7">
            <a:extLst>
              <a:ext uri="{FF2B5EF4-FFF2-40B4-BE49-F238E27FC236}">
                <a16:creationId xmlns:a16="http://schemas.microsoft.com/office/drawing/2014/main" id="{962202D5-E985-43AF-8561-40091D3B4680}"/>
              </a:ext>
            </a:extLst>
          </p:cNvPr>
          <p:cNvGrpSpPr/>
          <p:nvPr/>
        </p:nvGrpSpPr>
        <p:grpSpPr>
          <a:xfrm>
            <a:off x="10786770" y="159657"/>
            <a:ext cx="1290601" cy="435429"/>
            <a:chOff x="7242629" y="159657"/>
            <a:chExt cx="1611086" cy="435429"/>
          </a:xfrm>
        </p:grpSpPr>
        <p:sp>
          <p:nvSpPr>
            <p:cNvPr id="37" name="平行四边形 36">
              <a:extLst>
                <a:ext uri="{FF2B5EF4-FFF2-40B4-BE49-F238E27FC236}">
                  <a16:creationId xmlns:a16="http://schemas.microsoft.com/office/drawing/2014/main" id="{62F02773-CBF8-4060-8090-EA1B57226496}"/>
                </a:ext>
              </a:extLst>
            </p:cNvPr>
            <p:cNvSpPr/>
            <p:nvPr/>
          </p:nvSpPr>
          <p:spPr>
            <a:xfrm>
              <a:off x="7242629" y="159657"/>
              <a:ext cx="1611086" cy="435429"/>
            </a:xfrm>
            <a:prstGeom prst="parallelogram">
              <a:avLst/>
            </a:prstGeom>
            <a:solidFill>
              <a:srgbClr val="0076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p>
          </p:txBody>
        </p:sp>
        <p:sp>
          <p:nvSpPr>
            <p:cNvPr id="38" name="文本框 37">
              <a:extLst>
                <a:ext uri="{FF2B5EF4-FFF2-40B4-BE49-F238E27FC236}">
                  <a16:creationId xmlns:a16="http://schemas.microsoft.com/office/drawing/2014/main" id="{B86AF976-EE6C-4FA8-A4EC-A9296EAD11F2}"/>
                </a:ext>
              </a:extLst>
            </p:cNvPr>
            <p:cNvSpPr txBox="1"/>
            <p:nvPr/>
          </p:nvSpPr>
          <p:spPr>
            <a:xfrm>
              <a:off x="7391582" y="211219"/>
              <a:ext cx="1313180"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1600" b="1" dirty="0">
                  <a:solidFill>
                    <a:schemeClr val="bg1"/>
                  </a:solidFill>
                  <a:effectLst>
                    <a:outerShdw blurRad="63500" sx="102000" sy="102000" algn="ctr" rotWithShape="0">
                      <a:prstClr val="black">
                        <a:alpha val="24000"/>
                      </a:prstClr>
                    </a:outerShdw>
                  </a:effectLst>
                  <a:latin typeface="微软雅黑" panose="020B0503020204020204" pitchFamily="34" charset="-122"/>
                  <a:ea typeface="微软雅黑" panose="020B0503020204020204" pitchFamily="34" charset="-122"/>
                  <a:cs typeface="PangMenZhengDao" charset="-122"/>
                </a:rPr>
                <a:t>会员操作</a:t>
              </a:r>
              <a:endParaRPr kumimoji="0" lang="zh-CN" altLang="en-US" sz="1600" b="1" i="0" u="none" strike="noStrike" kern="1200" cap="none" spc="0" normalizeH="0" baseline="0" noProof="0" dirty="0">
                <a:ln>
                  <a:noFill/>
                </a:ln>
                <a:solidFill>
                  <a:schemeClr val="bg1"/>
                </a:solidFill>
                <a:effectLst>
                  <a:outerShdw blurRad="63500" sx="102000" sy="102000" algn="ctr" rotWithShape="0">
                    <a:prstClr val="black">
                      <a:alpha val="24000"/>
                    </a:prstClr>
                  </a:outerShdw>
                </a:effectLst>
                <a:uLnTx/>
                <a:uFillTx/>
                <a:latin typeface="微软雅黑" panose="020B0503020204020204" pitchFamily="34" charset="-122"/>
                <a:ea typeface="微软雅黑" panose="020B0503020204020204" pitchFamily="34" charset="-122"/>
                <a:cs typeface="PangMenZhengDao" charset="-122"/>
              </a:endParaRPr>
            </a:p>
          </p:txBody>
        </p:sp>
      </p:grpSp>
    </p:spTree>
    <p:extLst>
      <p:ext uri="{BB962C8B-B14F-4D97-AF65-F5344CB8AC3E}">
        <p14:creationId xmlns:p14="http://schemas.microsoft.com/office/powerpoint/2010/main" val="2109881430"/>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par>
                          <p:cTn id="12" fill="hold">
                            <p:stCondLst>
                              <p:cond delay="1000"/>
                            </p:stCondLst>
                            <p:childTnLst>
                              <p:par>
                                <p:cTn id="13" presetID="55"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1000" fill="hold"/>
                                        <p:tgtEl>
                                          <p:spTgt spid="31"/>
                                        </p:tgtEl>
                                        <p:attrNameLst>
                                          <p:attrName>ppt_w</p:attrName>
                                        </p:attrNameLst>
                                      </p:cBhvr>
                                      <p:tavLst>
                                        <p:tav tm="0">
                                          <p:val>
                                            <p:strVal val="#ppt_w*0.70"/>
                                          </p:val>
                                        </p:tav>
                                        <p:tav tm="100000">
                                          <p:val>
                                            <p:strVal val="#ppt_w"/>
                                          </p:val>
                                        </p:tav>
                                      </p:tavLst>
                                    </p:anim>
                                    <p:anim calcmode="lin" valueType="num">
                                      <p:cBhvr>
                                        <p:cTn id="16" dur="1000" fill="hold"/>
                                        <p:tgtEl>
                                          <p:spTgt spid="31"/>
                                        </p:tgtEl>
                                        <p:attrNameLst>
                                          <p:attrName>ppt_h</p:attrName>
                                        </p:attrNameLst>
                                      </p:cBhvr>
                                      <p:tavLst>
                                        <p:tav tm="0">
                                          <p:val>
                                            <p:strVal val="#ppt_h"/>
                                          </p:val>
                                        </p:tav>
                                        <p:tav tm="100000">
                                          <p:val>
                                            <p:strVal val="#ppt_h"/>
                                          </p:val>
                                        </p:tav>
                                      </p:tavLst>
                                    </p:anim>
                                    <p:animEffect transition="in" filter="fade">
                                      <p:cBhvr>
                                        <p:cTn id="17" dur="1000"/>
                                        <p:tgtEl>
                                          <p:spTgt spid="31"/>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up)">
                                      <p:cBhvr>
                                        <p:cTn id="21" dur="500"/>
                                        <p:tgtEl>
                                          <p:spTgt spid="40"/>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up)">
                                      <p:cBhvr>
                                        <p:cTn id="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5" grpId="0"/>
      <p:bldP spid="40" grpId="0"/>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76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椭圆 19"/>
          <p:cNvSpPr/>
          <p:nvPr/>
        </p:nvSpPr>
        <p:spPr>
          <a:xfrm>
            <a:off x="468110" y="469108"/>
            <a:ext cx="346278" cy="346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2" name="平行四边形 41">
            <a:extLst>
              <a:ext uri="{FF2B5EF4-FFF2-40B4-BE49-F238E27FC236}">
                <a16:creationId xmlns:a16="http://schemas.microsoft.com/office/drawing/2014/main" id="{13DD315F-1FD4-4186-807B-43B07C8B0C19}"/>
              </a:ext>
            </a:extLst>
          </p:cNvPr>
          <p:cNvSpPr/>
          <p:nvPr/>
        </p:nvSpPr>
        <p:spPr>
          <a:xfrm rot="16200000">
            <a:off x="4816612" y="-1479099"/>
            <a:ext cx="2544717" cy="12191999"/>
          </a:xfrm>
          <a:prstGeom prst="parallelogram">
            <a:avLst>
              <a:gd name="adj" fmla="val 0"/>
            </a:avLst>
          </a:prstGeom>
          <a:solidFill>
            <a:schemeClr val="accent3">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6" name="图片 25">
            <a:extLst>
              <a:ext uri="{FF2B5EF4-FFF2-40B4-BE49-F238E27FC236}">
                <a16:creationId xmlns:a16="http://schemas.microsoft.com/office/drawing/2014/main" id="{AEB53A4D-6703-464B-94D1-28DA21102BAA}"/>
              </a:ext>
            </a:extLst>
          </p:cNvPr>
          <p:cNvPicPr>
            <a:picLocks noChangeAspect="1"/>
          </p:cNvPicPr>
          <p:nvPr/>
        </p:nvPicPr>
        <p:blipFill>
          <a:blip r:embed="rId3"/>
          <a:stretch>
            <a:fillRect/>
          </a:stretch>
        </p:blipFill>
        <p:spPr>
          <a:xfrm>
            <a:off x="2668132" y="1403162"/>
            <a:ext cx="2778735" cy="4929019"/>
          </a:xfrm>
          <a:prstGeom prst="rect">
            <a:avLst/>
          </a:prstGeom>
        </p:spPr>
      </p:pic>
      <p:grpSp>
        <p:nvGrpSpPr>
          <p:cNvPr id="31" name="组 51">
            <a:extLst>
              <a:ext uri="{FF2B5EF4-FFF2-40B4-BE49-F238E27FC236}">
                <a16:creationId xmlns:a16="http://schemas.microsoft.com/office/drawing/2014/main" id="{0A25B908-C408-44EB-9418-F79196EAA4E6}"/>
              </a:ext>
            </a:extLst>
          </p:cNvPr>
          <p:cNvGrpSpPr/>
          <p:nvPr/>
        </p:nvGrpSpPr>
        <p:grpSpPr>
          <a:xfrm>
            <a:off x="360197" y="1134089"/>
            <a:ext cx="2359718" cy="650903"/>
            <a:chOff x="7329714" y="1480458"/>
            <a:chExt cx="3425371" cy="572280"/>
          </a:xfrm>
        </p:grpSpPr>
        <p:sp>
          <p:nvSpPr>
            <p:cNvPr id="32" name="圆角矩形 52">
              <a:extLst>
                <a:ext uri="{FF2B5EF4-FFF2-40B4-BE49-F238E27FC236}">
                  <a16:creationId xmlns:a16="http://schemas.microsoft.com/office/drawing/2014/main" id="{E3957160-F8FA-4301-A3B5-A38B98708F41}"/>
                </a:ext>
              </a:extLst>
            </p:cNvPr>
            <p:cNvSpPr/>
            <p:nvPr/>
          </p:nvSpPr>
          <p:spPr>
            <a:xfrm>
              <a:off x="7329714" y="1480458"/>
              <a:ext cx="3425371" cy="377371"/>
            </a:xfrm>
            <a:prstGeom prst="roundRect">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文本框 32">
              <a:extLst>
                <a:ext uri="{FF2B5EF4-FFF2-40B4-BE49-F238E27FC236}">
                  <a16:creationId xmlns:a16="http://schemas.microsoft.com/office/drawing/2014/main" id="{3B8CF359-A5B5-4A0C-9FA4-B7F584232344}"/>
                </a:ext>
              </a:extLst>
            </p:cNvPr>
            <p:cNvSpPr txBox="1"/>
            <p:nvPr/>
          </p:nvSpPr>
          <p:spPr>
            <a:xfrm>
              <a:off x="7437611" y="1484477"/>
              <a:ext cx="3209576" cy="568261"/>
            </a:xfrm>
            <a:prstGeom prst="rect">
              <a:avLst/>
            </a:prstGeom>
            <a:noFill/>
          </p:spPr>
          <p:txBody>
            <a:bodyPr wrap="square" rtlCol="0">
              <a:spAutoFit/>
            </a:bodyPr>
            <a:lstStyle/>
            <a:p>
              <a:pPr algn="dist"/>
              <a:r>
                <a:rPr kumimoji="1" lang="en-US" altLang="zh-CN" dirty="0">
                  <a:solidFill>
                    <a:schemeClr val="bg1"/>
                  </a:solidFill>
                  <a:latin typeface="Source Han Sans CN Normal" charset="-122"/>
                  <a:ea typeface="Source Han Sans CN Normal" charset="-122"/>
                  <a:cs typeface="Source Han Sans CN Normal" charset="-122"/>
                </a:rPr>
                <a:t>5</a:t>
              </a:r>
              <a:r>
                <a:rPr kumimoji="1" lang="zh-CN" altLang="en-US" dirty="0">
                  <a:solidFill>
                    <a:schemeClr val="bg1"/>
                  </a:solidFill>
                  <a:latin typeface="Source Han Sans CN Normal" charset="-122"/>
                  <a:ea typeface="Source Han Sans CN Normal" charset="-122"/>
                  <a:cs typeface="Source Han Sans CN Normal" charset="-122"/>
                </a:rPr>
                <a:t>、会议报名及签到</a:t>
              </a:r>
            </a:p>
          </p:txBody>
        </p:sp>
      </p:grpSp>
      <p:sp>
        <p:nvSpPr>
          <p:cNvPr id="25" name="矩形 24">
            <a:extLst>
              <a:ext uri="{FF2B5EF4-FFF2-40B4-BE49-F238E27FC236}">
                <a16:creationId xmlns:a16="http://schemas.microsoft.com/office/drawing/2014/main" id="{A2C51977-56C3-4AE9-A56B-B796060A1B7E}"/>
              </a:ext>
            </a:extLst>
          </p:cNvPr>
          <p:cNvSpPr/>
          <p:nvPr/>
        </p:nvSpPr>
        <p:spPr>
          <a:xfrm>
            <a:off x="2601472" y="5980090"/>
            <a:ext cx="2704719" cy="789127"/>
          </a:xfrm>
          <a:prstGeom prst="rect">
            <a:avLst/>
          </a:prstGeom>
        </p:spPr>
        <p:txBody>
          <a:bodyPr wrap="square">
            <a:spAutoFit/>
          </a:bodyPr>
          <a:lstStyle/>
          <a:p>
            <a:pPr algn="just">
              <a:lnSpc>
                <a:spcPct val="130000"/>
              </a:lnSpc>
            </a:pPr>
            <a:r>
              <a:rPr lang="zh-CN" altLang="en-US" sz="1200" dirty="0">
                <a:latin typeface="Source Han Sans CN Normal" charset="-122"/>
                <a:ea typeface="Source Han Sans CN Normal" charset="-122"/>
                <a:cs typeface="Source Han Sans CN Normal" charset="-122"/>
              </a:rPr>
              <a:t>在线学习可以从“我的</a:t>
            </a:r>
            <a:r>
              <a:rPr lang="en-US" altLang="zh-CN" sz="1200" dirty="0">
                <a:latin typeface="Source Han Sans CN Normal" charset="-122"/>
                <a:ea typeface="Source Han Sans CN Normal" charset="-122"/>
                <a:cs typeface="Source Han Sans CN Normal" charset="-122"/>
              </a:rPr>
              <a:t>-</a:t>
            </a:r>
            <a:r>
              <a:rPr lang="zh-CN" altLang="en-US" sz="1200" dirty="0">
                <a:latin typeface="Source Han Sans CN Normal" charset="-122"/>
                <a:ea typeface="Source Han Sans CN Normal" charset="-122"/>
                <a:cs typeface="Source Han Sans CN Normal" charset="-122"/>
              </a:rPr>
              <a:t>消息”、系统首页“会议”按钮中可以进入。查看可以参加会议信息，点击“立即报名”</a:t>
            </a:r>
            <a:endParaRPr lang="en-US" altLang="zh-CN" sz="1200" dirty="0">
              <a:latin typeface="Source Han Sans CN Normal" charset="-122"/>
              <a:ea typeface="Source Han Sans CN Normal" charset="-122"/>
              <a:cs typeface="Source Han Sans CN Normal" charset="-122"/>
            </a:endParaRPr>
          </a:p>
        </p:txBody>
      </p:sp>
      <p:pic>
        <p:nvPicPr>
          <p:cNvPr id="39" name="图片 38">
            <a:extLst>
              <a:ext uri="{FF2B5EF4-FFF2-40B4-BE49-F238E27FC236}">
                <a16:creationId xmlns:a16="http://schemas.microsoft.com/office/drawing/2014/main" id="{E3D5DCED-1619-4CDB-A22B-0106B2A939D5}"/>
              </a:ext>
            </a:extLst>
          </p:cNvPr>
          <p:cNvPicPr>
            <a:picLocks noChangeAspect="1"/>
          </p:cNvPicPr>
          <p:nvPr/>
        </p:nvPicPr>
        <p:blipFill>
          <a:blip r:embed="rId3"/>
          <a:stretch>
            <a:fillRect/>
          </a:stretch>
        </p:blipFill>
        <p:spPr>
          <a:xfrm>
            <a:off x="6664407" y="1403162"/>
            <a:ext cx="2778735" cy="4929019"/>
          </a:xfrm>
          <a:prstGeom prst="rect">
            <a:avLst/>
          </a:prstGeom>
        </p:spPr>
      </p:pic>
      <p:sp>
        <p:nvSpPr>
          <p:cNvPr id="40" name="矩形 39">
            <a:extLst>
              <a:ext uri="{FF2B5EF4-FFF2-40B4-BE49-F238E27FC236}">
                <a16:creationId xmlns:a16="http://schemas.microsoft.com/office/drawing/2014/main" id="{48C7AAFF-BF4C-46CC-9913-81315ECA6B3C}"/>
              </a:ext>
            </a:extLst>
          </p:cNvPr>
          <p:cNvSpPr/>
          <p:nvPr/>
        </p:nvSpPr>
        <p:spPr>
          <a:xfrm>
            <a:off x="6523731" y="5992393"/>
            <a:ext cx="2778734" cy="549061"/>
          </a:xfrm>
          <a:prstGeom prst="rect">
            <a:avLst/>
          </a:prstGeom>
        </p:spPr>
        <p:txBody>
          <a:bodyPr wrap="square">
            <a:spAutoFit/>
          </a:bodyPr>
          <a:lstStyle/>
          <a:p>
            <a:pPr algn="just">
              <a:lnSpc>
                <a:spcPct val="130000"/>
              </a:lnSpc>
            </a:pPr>
            <a:r>
              <a:rPr lang="zh-CN" altLang="en-US" sz="1200" dirty="0">
                <a:latin typeface="Source Han Sans CN Normal" charset="-122"/>
                <a:ea typeface="Source Han Sans CN Normal" charset="-122"/>
                <a:cs typeface="Source Han Sans CN Normal" charset="-122"/>
              </a:rPr>
              <a:t>在会议定时间及地点，通过微信扫一扫可以在线签到（不用进入本系统）</a:t>
            </a:r>
            <a:endParaRPr lang="en-US" altLang="zh-CN" sz="1200" dirty="0">
              <a:latin typeface="Source Han Sans CN Normal" charset="-122"/>
              <a:ea typeface="Source Han Sans CN Normal" charset="-122"/>
              <a:cs typeface="Source Han Sans CN Normal" charset="-122"/>
            </a:endParaRPr>
          </a:p>
        </p:txBody>
      </p:sp>
      <p:pic>
        <p:nvPicPr>
          <p:cNvPr id="7" name="图片 6">
            <a:extLst>
              <a:ext uri="{FF2B5EF4-FFF2-40B4-BE49-F238E27FC236}">
                <a16:creationId xmlns:a16="http://schemas.microsoft.com/office/drawing/2014/main" id="{E0F7A98C-23C6-4D19-A408-C1189A9BFE89}"/>
              </a:ext>
            </a:extLst>
          </p:cNvPr>
          <p:cNvPicPr>
            <a:picLocks noChangeAspect="1"/>
          </p:cNvPicPr>
          <p:nvPr/>
        </p:nvPicPr>
        <p:blipFill>
          <a:blip r:embed="rId4"/>
          <a:stretch>
            <a:fillRect/>
          </a:stretch>
        </p:blipFill>
        <p:spPr>
          <a:xfrm>
            <a:off x="3025972" y="1851484"/>
            <a:ext cx="1843534" cy="4049630"/>
          </a:xfrm>
          <a:prstGeom prst="rect">
            <a:avLst/>
          </a:prstGeom>
        </p:spPr>
      </p:pic>
      <p:pic>
        <p:nvPicPr>
          <p:cNvPr id="10" name="图片 9">
            <a:extLst>
              <a:ext uri="{FF2B5EF4-FFF2-40B4-BE49-F238E27FC236}">
                <a16:creationId xmlns:a16="http://schemas.microsoft.com/office/drawing/2014/main" id="{E06CB21B-F3C7-4860-8E21-3FE2C4A58331}"/>
              </a:ext>
            </a:extLst>
          </p:cNvPr>
          <p:cNvPicPr>
            <a:picLocks noChangeAspect="1"/>
          </p:cNvPicPr>
          <p:nvPr/>
        </p:nvPicPr>
        <p:blipFill>
          <a:blip r:embed="rId5"/>
          <a:stretch>
            <a:fillRect/>
          </a:stretch>
        </p:blipFill>
        <p:spPr>
          <a:xfrm>
            <a:off x="7032407" y="1851484"/>
            <a:ext cx="1843534" cy="4049630"/>
          </a:xfrm>
          <a:prstGeom prst="rect">
            <a:avLst/>
          </a:prstGeom>
        </p:spPr>
      </p:pic>
      <p:sp>
        <p:nvSpPr>
          <p:cNvPr id="24" name="矩形 23">
            <a:extLst>
              <a:ext uri="{FF2B5EF4-FFF2-40B4-BE49-F238E27FC236}">
                <a16:creationId xmlns:a16="http://schemas.microsoft.com/office/drawing/2014/main" id="{5A1AC80B-6849-40C2-8BB8-0FD0A315D738}"/>
              </a:ext>
            </a:extLst>
          </p:cNvPr>
          <p:cNvSpPr/>
          <p:nvPr/>
        </p:nvSpPr>
        <p:spPr>
          <a:xfrm>
            <a:off x="1015602" y="642700"/>
            <a:ext cx="1107996"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r>
              <a:rPr lang="en-US" altLang="zh-CN" sz="1100" dirty="0">
                <a:solidFill>
                  <a:schemeClr val="bg1">
                    <a:lumMod val="65000"/>
                  </a:schemeClr>
                </a:solidFill>
                <a:latin typeface="Arial"/>
                <a:ea typeface="微软雅黑"/>
              </a:rPr>
              <a:t>Ordinary users</a:t>
            </a:r>
            <a:endParaRPr lang="zh-CN" altLang="en-US" sz="1100" dirty="0">
              <a:solidFill>
                <a:schemeClr val="bg1">
                  <a:lumMod val="65000"/>
                </a:schemeClr>
              </a:solidFill>
              <a:latin typeface="Arial"/>
              <a:ea typeface="微软雅黑"/>
            </a:endParaRPr>
          </a:p>
        </p:txBody>
      </p:sp>
      <p:sp>
        <p:nvSpPr>
          <p:cNvPr id="27" name="文本框 26">
            <a:extLst>
              <a:ext uri="{FF2B5EF4-FFF2-40B4-BE49-F238E27FC236}">
                <a16:creationId xmlns:a16="http://schemas.microsoft.com/office/drawing/2014/main" id="{0FFA3317-CDA5-4E3D-99B3-94C2CD368C21}"/>
              </a:ext>
            </a:extLst>
          </p:cNvPr>
          <p:cNvSpPr txBox="1"/>
          <p:nvPr/>
        </p:nvSpPr>
        <p:spPr>
          <a:xfrm>
            <a:off x="1009702" y="159657"/>
            <a:ext cx="1620957" cy="523220"/>
          </a:xfrm>
          <a:prstGeom prst="rect">
            <a:avLst/>
          </a:prstGeom>
          <a:noFill/>
        </p:spPr>
        <p:txBody>
          <a:bodyPr wrap="none" rtlCol="0">
            <a:spAutoFit/>
          </a:bodyPr>
          <a:lstStyle/>
          <a:p>
            <a:r>
              <a:rPr kumimoji="1" lang="zh-CN" altLang="en-US" sz="2800" b="1" dirty="0">
                <a:solidFill>
                  <a:schemeClr val="accent1"/>
                </a:solidFill>
                <a:latin typeface="Source Han Sans CN" charset="-122"/>
                <a:ea typeface="Source Han Sans CN" charset="-122"/>
                <a:cs typeface="Source Han Sans CN" charset="-122"/>
              </a:rPr>
              <a:t>普通用户</a:t>
            </a:r>
          </a:p>
        </p:txBody>
      </p:sp>
      <p:grpSp>
        <p:nvGrpSpPr>
          <p:cNvPr id="28" name="组 6">
            <a:extLst>
              <a:ext uri="{FF2B5EF4-FFF2-40B4-BE49-F238E27FC236}">
                <a16:creationId xmlns:a16="http://schemas.microsoft.com/office/drawing/2014/main" id="{25F44405-15A9-4A83-A1DB-04D026A149B3}"/>
              </a:ext>
            </a:extLst>
          </p:cNvPr>
          <p:cNvGrpSpPr/>
          <p:nvPr/>
        </p:nvGrpSpPr>
        <p:grpSpPr>
          <a:xfrm>
            <a:off x="10057337" y="159657"/>
            <a:ext cx="784032" cy="435429"/>
            <a:chOff x="5631542" y="159657"/>
            <a:chExt cx="1013419" cy="435429"/>
          </a:xfrm>
        </p:grpSpPr>
        <p:sp>
          <p:nvSpPr>
            <p:cNvPr id="30" name="平行四边形 29">
              <a:extLst>
                <a:ext uri="{FF2B5EF4-FFF2-40B4-BE49-F238E27FC236}">
                  <a16:creationId xmlns:a16="http://schemas.microsoft.com/office/drawing/2014/main" id="{CE6C5A5E-5296-41AD-B8FD-90FE7BD2C6BF}"/>
                </a:ext>
              </a:extLst>
            </p:cNvPr>
            <p:cNvSpPr/>
            <p:nvPr/>
          </p:nvSpPr>
          <p:spPr>
            <a:xfrm>
              <a:off x="5631542" y="159657"/>
              <a:ext cx="1013419" cy="435429"/>
            </a:xfrm>
            <a:prstGeom prst="parallelogram">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sp>
          <p:nvSpPr>
            <p:cNvPr id="34" name="文本框 33">
              <a:extLst>
                <a:ext uri="{FF2B5EF4-FFF2-40B4-BE49-F238E27FC236}">
                  <a16:creationId xmlns:a16="http://schemas.microsoft.com/office/drawing/2014/main" id="{42F73DD2-74E7-4EC0-9C81-ABCB0758B518}"/>
                </a:ext>
              </a:extLst>
            </p:cNvPr>
            <p:cNvSpPr txBox="1"/>
            <p:nvPr/>
          </p:nvSpPr>
          <p:spPr>
            <a:xfrm>
              <a:off x="5780496" y="211219"/>
              <a:ext cx="864465" cy="338554"/>
            </a:xfrm>
            <a:prstGeom prst="rect">
              <a:avLst/>
            </a:prstGeom>
            <a:noFill/>
          </p:spPr>
          <p:txBody>
            <a:bodyPr wrap="square" rtlCol="0">
              <a:spAutoFit/>
            </a:bodyPr>
            <a:lstStyle/>
            <a:p>
              <a:r>
                <a:rPr kumimoji="1" lang="zh-CN" altLang="en-US" sz="1600" b="1" dirty="0">
                  <a:solidFill>
                    <a:schemeClr val="bg1"/>
                  </a:solidFill>
                  <a:latin typeface="Source Han Sans CN" charset="-122"/>
                  <a:ea typeface="Source Han Sans CN" charset="-122"/>
                  <a:cs typeface="Source Han Sans CN" charset="-122"/>
                </a:rPr>
                <a:t>前言</a:t>
              </a:r>
            </a:p>
          </p:txBody>
        </p:sp>
      </p:grpSp>
      <p:grpSp>
        <p:nvGrpSpPr>
          <p:cNvPr id="35" name="组 7">
            <a:extLst>
              <a:ext uri="{FF2B5EF4-FFF2-40B4-BE49-F238E27FC236}">
                <a16:creationId xmlns:a16="http://schemas.microsoft.com/office/drawing/2014/main" id="{DE42DEFA-6721-41B8-80F7-AB7296F59C0C}"/>
              </a:ext>
            </a:extLst>
          </p:cNvPr>
          <p:cNvGrpSpPr/>
          <p:nvPr/>
        </p:nvGrpSpPr>
        <p:grpSpPr>
          <a:xfrm>
            <a:off x="10786770" y="159657"/>
            <a:ext cx="1290601" cy="435429"/>
            <a:chOff x="7242629" y="159657"/>
            <a:chExt cx="1611086" cy="435429"/>
          </a:xfrm>
        </p:grpSpPr>
        <p:sp>
          <p:nvSpPr>
            <p:cNvPr id="36" name="平行四边形 35">
              <a:extLst>
                <a:ext uri="{FF2B5EF4-FFF2-40B4-BE49-F238E27FC236}">
                  <a16:creationId xmlns:a16="http://schemas.microsoft.com/office/drawing/2014/main" id="{8D264E22-0013-476B-81A0-DAF366836419}"/>
                </a:ext>
              </a:extLst>
            </p:cNvPr>
            <p:cNvSpPr/>
            <p:nvPr/>
          </p:nvSpPr>
          <p:spPr>
            <a:xfrm>
              <a:off x="7242629" y="159657"/>
              <a:ext cx="1611086" cy="435429"/>
            </a:xfrm>
            <a:prstGeom prst="parallelogram">
              <a:avLst/>
            </a:prstGeom>
            <a:solidFill>
              <a:srgbClr val="0076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p>
          </p:txBody>
        </p:sp>
        <p:sp>
          <p:nvSpPr>
            <p:cNvPr id="37" name="文本框 36">
              <a:extLst>
                <a:ext uri="{FF2B5EF4-FFF2-40B4-BE49-F238E27FC236}">
                  <a16:creationId xmlns:a16="http://schemas.microsoft.com/office/drawing/2014/main" id="{200A6715-D253-4D83-B301-58D759D33DF5}"/>
                </a:ext>
              </a:extLst>
            </p:cNvPr>
            <p:cNvSpPr txBox="1"/>
            <p:nvPr/>
          </p:nvSpPr>
          <p:spPr>
            <a:xfrm>
              <a:off x="7391582" y="211219"/>
              <a:ext cx="1313180"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1600" b="1" dirty="0">
                  <a:solidFill>
                    <a:schemeClr val="bg1"/>
                  </a:solidFill>
                  <a:effectLst>
                    <a:outerShdw blurRad="63500" sx="102000" sy="102000" algn="ctr" rotWithShape="0">
                      <a:prstClr val="black">
                        <a:alpha val="24000"/>
                      </a:prstClr>
                    </a:outerShdw>
                  </a:effectLst>
                  <a:latin typeface="微软雅黑" panose="020B0503020204020204" pitchFamily="34" charset="-122"/>
                  <a:ea typeface="微软雅黑" panose="020B0503020204020204" pitchFamily="34" charset="-122"/>
                  <a:cs typeface="PangMenZhengDao" charset="-122"/>
                </a:rPr>
                <a:t>会员操作</a:t>
              </a:r>
              <a:endParaRPr kumimoji="0" lang="zh-CN" altLang="en-US" sz="1600" b="1" i="0" u="none" strike="noStrike" kern="1200" cap="none" spc="0" normalizeH="0" baseline="0" noProof="0" dirty="0">
                <a:ln>
                  <a:noFill/>
                </a:ln>
                <a:solidFill>
                  <a:schemeClr val="bg1"/>
                </a:solidFill>
                <a:effectLst>
                  <a:outerShdw blurRad="63500" sx="102000" sy="102000" algn="ctr" rotWithShape="0">
                    <a:prstClr val="black">
                      <a:alpha val="24000"/>
                    </a:prstClr>
                  </a:outerShdw>
                </a:effectLst>
                <a:uLnTx/>
                <a:uFillTx/>
                <a:latin typeface="微软雅黑" panose="020B0503020204020204" pitchFamily="34" charset="-122"/>
                <a:ea typeface="微软雅黑" panose="020B0503020204020204" pitchFamily="34" charset="-122"/>
                <a:cs typeface="PangMenZhengDao" charset="-122"/>
              </a:endParaRPr>
            </a:p>
          </p:txBody>
        </p:sp>
      </p:grpSp>
    </p:spTree>
    <p:extLst>
      <p:ext uri="{BB962C8B-B14F-4D97-AF65-F5344CB8AC3E}">
        <p14:creationId xmlns:p14="http://schemas.microsoft.com/office/powerpoint/2010/main" val="828356866"/>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par>
                          <p:cTn id="12" fill="hold">
                            <p:stCondLst>
                              <p:cond delay="1000"/>
                            </p:stCondLst>
                            <p:childTnLst>
                              <p:par>
                                <p:cTn id="13" presetID="55"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1000" fill="hold"/>
                                        <p:tgtEl>
                                          <p:spTgt spid="31"/>
                                        </p:tgtEl>
                                        <p:attrNameLst>
                                          <p:attrName>ppt_w</p:attrName>
                                        </p:attrNameLst>
                                      </p:cBhvr>
                                      <p:tavLst>
                                        <p:tav tm="0">
                                          <p:val>
                                            <p:strVal val="#ppt_w*0.70"/>
                                          </p:val>
                                        </p:tav>
                                        <p:tav tm="100000">
                                          <p:val>
                                            <p:strVal val="#ppt_w"/>
                                          </p:val>
                                        </p:tav>
                                      </p:tavLst>
                                    </p:anim>
                                    <p:anim calcmode="lin" valueType="num">
                                      <p:cBhvr>
                                        <p:cTn id="16" dur="1000" fill="hold"/>
                                        <p:tgtEl>
                                          <p:spTgt spid="31"/>
                                        </p:tgtEl>
                                        <p:attrNameLst>
                                          <p:attrName>ppt_h</p:attrName>
                                        </p:attrNameLst>
                                      </p:cBhvr>
                                      <p:tavLst>
                                        <p:tav tm="0">
                                          <p:val>
                                            <p:strVal val="#ppt_h"/>
                                          </p:val>
                                        </p:tav>
                                        <p:tav tm="100000">
                                          <p:val>
                                            <p:strVal val="#ppt_h"/>
                                          </p:val>
                                        </p:tav>
                                      </p:tavLst>
                                    </p:anim>
                                    <p:animEffect transition="in" filter="fade">
                                      <p:cBhvr>
                                        <p:cTn id="17" dur="1000"/>
                                        <p:tgtEl>
                                          <p:spTgt spid="31"/>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up)">
                                      <p:cBhvr>
                                        <p:cTn id="2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5"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矩形 2"/>
          <p:cNvSpPr/>
          <p:nvPr/>
        </p:nvSpPr>
        <p:spPr>
          <a:xfrm>
            <a:off x="1" y="0"/>
            <a:ext cx="4971594" cy="6858000"/>
          </a:xfrm>
          <a:prstGeom prst="rect">
            <a:avLst/>
          </a:prstGeom>
          <a:solidFill>
            <a:srgbClr val="0076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3" name="椭圆 37"/>
          <p:cNvSpPr/>
          <p:nvPr/>
        </p:nvSpPr>
        <p:spPr>
          <a:xfrm rot="16200000" flipV="1">
            <a:off x="2821786" y="4380592"/>
            <a:ext cx="417592" cy="417592"/>
          </a:xfrm>
          <a:custGeom>
            <a:avLst/>
            <a:gdLst>
              <a:gd name="connsiteX0" fmla="*/ 165100 w 331788"/>
              <a:gd name="connsiteY0" fmla="*/ 53975 h 331788"/>
              <a:gd name="connsiteX1" fmla="*/ 156055 w 331788"/>
              <a:gd name="connsiteY1" fmla="*/ 57874 h 331788"/>
              <a:gd name="connsiteX2" fmla="*/ 135381 w 331788"/>
              <a:gd name="connsiteY2" fmla="*/ 77370 h 331788"/>
              <a:gd name="connsiteX3" fmla="*/ 57852 w 331788"/>
              <a:gd name="connsiteY3" fmla="*/ 155352 h 331788"/>
              <a:gd name="connsiteX4" fmla="*/ 53975 w 331788"/>
              <a:gd name="connsiteY4" fmla="*/ 165750 h 331788"/>
              <a:gd name="connsiteX5" fmla="*/ 57852 w 331788"/>
              <a:gd name="connsiteY5" fmla="*/ 174848 h 331788"/>
              <a:gd name="connsiteX6" fmla="*/ 77234 w 331788"/>
              <a:gd name="connsiteY6" fmla="*/ 194343 h 331788"/>
              <a:gd name="connsiteX7" fmla="*/ 87571 w 331788"/>
              <a:gd name="connsiteY7" fmla="*/ 198243 h 331788"/>
              <a:gd name="connsiteX8" fmla="*/ 96616 w 331788"/>
              <a:gd name="connsiteY8" fmla="*/ 194343 h 331788"/>
              <a:gd name="connsiteX9" fmla="*/ 137965 w 331788"/>
              <a:gd name="connsiteY9" fmla="*/ 154053 h 331788"/>
              <a:gd name="connsiteX10" fmla="*/ 137965 w 331788"/>
              <a:gd name="connsiteY10" fmla="*/ 263228 h 331788"/>
              <a:gd name="connsiteX11" fmla="*/ 141842 w 331788"/>
              <a:gd name="connsiteY11" fmla="*/ 272326 h 331788"/>
              <a:gd name="connsiteX12" fmla="*/ 150887 w 331788"/>
              <a:gd name="connsiteY12" fmla="*/ 276225 h 331788"/>
              <a:gd name="connsiteX13" fmla="*/ 179314 w 331788"/>
              <a:gd name="connsiteY13" fmla="*/ 276225 h 331788"/>
              <a:gd name="connsiteX14" fmla="*/ 188359 w 331788"/>
              <a:gd name="connsiteY14" fmla="*/ 272326 h 331788"/>
              <a:gd name="connsiteX15" fmla="*/ 192235 w 331788"/>
              <a:gd name="connsiteY15" fmla="*/ 263228 h 331788"/>
              <a:gd name="connsiteX16" fmla="*/ 192235 w 331788"/>
              <a:gd name="connsiteY16" fmla="*/ 154053 h 331788"/>
              <a:gd name="connsiteX17" fmla="*/ 233584 w 331788"/>
              <a:gd name="connsiteY17" fmla="*/ 194343 h 331788"/>
              <a:gd name="connsiteX18" fmla="*/ 242629 w 331788"/>
              <a:gd name="connsiteY18" fmla="*/ 199542 h 331788"/>
              <a:gd name="connsiteX19" fmla="*/ 252967 w 331788"/>
              <a:gd name="connsiteY19" fmla="*/ 194343 h 331788"/>
              <a:gd name="connsiteX20" fmla="*/ 272349 w 331788"/>
              <a:gd name="connsiteY20" fmla="*/ 174848 h 331788"/>
              <a:gd name="connsiteX21" fmla="*/ 276225 w 331788"/>
              <a:gd name="connsiteY21" fmla="*/ 165750 h 331788"/>
              <a:gd name="connsiteX22" fmla="*/ 272349 w 331788"/>
              <a:gd name="connsiteY22" fmla="*/ 155352 h 331788"/>
              <a:gd name="connsiteX23" fmla="*/ 194820 w 331788"/>
              <a:gd name="connsiteY23" fmla="*/ 77370 h 331788"/>
              <a:gd name="connsiteX24" fmla="*/ 175437 w 331788"/>
              <a:gd name="connsiteY24" fmla="*/ 57874 h 331788"/>
              <a:gd name="connsiteX25" fmla="*/ 165100 w 331788"/>
              <a:gd name="connsiteY25" fmla="*/ 53975 h 331788"/>
              <a:gd name="connsiteX26" fmla="*/ 165894 w 331788"/>
              <a:gd name="connsiteY26" fmla="*/ 0 h 331788"/>
              <a:gd name="connsiteX27" fmla="*/ 248841 w 331788"/>
              <a:gd name="connsiteY27" fmla="*/ 22033 h 331788"/>
              <a:gd name="connsiteX28" fmla="*/ 309755 w 331788"/>
              <a:gd name="connsiteY28" fmla="*/ 82947 h 331788"/>
              <a:gd name="connsiteX29" fmla="*/ 331788 w 331788"/>
              <a:gd name="connsiteY29" fmla="*/ 165894 h 331788"/>
              <a:gd name="connsiteX30" fmla="*/ 309755 w 331788"/>
              <a:gd name="connsiteY30" fmla="*/ 248841 h 331788"/>
              <a:gd name="connsiteX31" fmla="*/ 248841 w 331788"/>
              <a:gd name="connsiteY31" fmla="*/ 309755 h 331788"/>
              <a:gd name="connsiteX32" fmla="*/ 165894 w 331788"/>
              <a:gd name="connsiteY32" fmla="*/ 331788 h 331788"/>
              <a:gd name="connsiteX33" fmla="*/ 82947 w 331788"/>
              <a:gd name="connsiteY33" fmla="*/ 309755 h 331788"/>
              <a:gd name="connsiteX34" fmla="*/ 22033 w 331788"/>
              <a:gd name="connsiteY34" fmla="*/ 248841 h 331788"/>
              <a:gd name="connsiteX35" fmla="*/ 0 w 331788"/>
              <a:gd name="connsiteY35" fmla="*/ 165894 h 331788"/>
              <a:gd name="connsiteX36" fmla="*/ 22033 w 331788"/>
              <a:gd name="connsiteY36" fmla="*/ 82947 h 331788"/>
              <a:gd name="connsiteX37" fmla="*/ 82947 w 331788"/>
              <a:gd name="connsiteY37" fmla="*/ 22033 h 331788"/>
              <a:gd name="connsiteX38" fmla="*/ 165894 w 331788"/>
              <a:gd name="connsiteY38"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1788" h="331788">
                <a:moveTo>
                  <a:pt x="165100" y="53975"/>
                </a:moveTo>
                <a:cubicBezTo>
                  <a:pt x="161224" y="53975"/>
                  <a:pt x="158639" y="55275"/>
                  <a:pt x="156055" y="57874"/>
                </a:cubicBezTo>
                <a:cubicBezTo>
                  <a:pt x="156055" y="57874"/>
                  <a:pt x="156055" y="57874"/>
                  <a:pt x="135381" y="77370"/>
                </a:cubicBezTo>
                <a:cubicBezTo>
                  <a:pt x="135381" y="77370"/>
                  <a:pt x="135381" y="77370"/>
                  <a:pt x="57852" y="155352"/>
                </a:cubicBezTo>
                <a:cubicBezTo>
                  <a:pt x="55267" y="157952"/>
                  <a:pt x="53975" y="161851"/>
                  <a:pt x="53975" y="165750"/>
                </a:cubicBezTo>
                <a:cubicBezTo>
                  <a:pt x="53975" y="169649"/>
                  <a:pt x="55267" y="172248"/>
                  <a:pt x="57852" y="174848"/>
                </a:cubicBezTo>
                <a:cubicBezTo>
                  <a:pt x="57852" y="174848"/>
                  <a:pt x="57852" y="174848"/>
                  <a:pt x="77234" y="194343"/>
                </a:cubicBezTo>
                <a:cubicBezTo>
                  <a:pt x="79818" y="196943"/>
                  <a:pt x="83695" y="198243"/>
                  <a:pt x="87571" y="198243"/>
                </a:cubicBezTo>
                <a:cubicBezTo>
                  <a:pt x="91448" y="198243"/>
                  <a:pt x="94032" y="196943"/>
                  <a:pt x="96616" y="194343"/>
                </a:cubicBezTo>
                <a:cubicBezTo>
                  <a:pt x="96616" y="194343"/>
                  <a:pt x="96616" y="194343"/>
                  <a:pt x="137965" y="154053"/>
                </a:cubicBezTo>
                <a:cubicBezTo>
                  <a:pt x="137965" y="154053"/>
                  <a:pt x="137965" y="154053"/>
                  <a:pt x="137965" y="263228"/>
                </a:cubicBezTo>
                <a:cubicBezTo>
                  <a:pt x="137965" y="267127"/>
                  <a:pt x="139257" y="269727"/>
                  <a:pt x="141842" y="272326"/>
                </a:cubicBezTo>
                <a:cubicBezTo>
                  <a:pt x="144426" y="274925"/>
                  <a:pt x="147010" y="276225"/>
                  <a:pt x="150887" y="276225"/>
                </a:cubicBezTo>
                <a:cubicBezTo>
                  <a:pt x="150887" y="276225"/>
                  <a:pt x="150887" y="276225"/>
                  <a:pt x="179314" y="276225"/>
                </a:cubicBezTo>
                <a:cubicBezTo>
                  <a:pt x="183190" y="276225"/>
                  <a:pt x="185775" y="274925"/>
                  <a:pt x="188359" y="272326"/>
                </a:cubicBezTo>
                <a:cubicBezTo>
                  <a:pt x="190943" y="269727"/>
                  <a:pt x="192235" y="267127"/>
                  <a:pt x="192235" y="263228"/>
                </a:cubicBezTo>
                <a:cubicBezTo>
                  <a:pt x="192235" y="263228"/>
                  <a:pt x="192235" y="263228"/>
                  <a:pt x="192235" y="154053"/>
                </a:cubicBezTo>
                <a:cubicBezTo>
                  <a:pt x="192235" y="154053"/>
                  <a:pt x="192235" y="154053"/>
                  <a:pt x="233584" y="194343"/>
                </a:cubicBezTo>
                <a:cubicBezTo>
                  <a:pt x="236169" y="198243"/>
                  <a:pt x="238753" y="199542"/>
                  <a:pt x="242629" y="199542"/>
                </a:cubicBezTo>
                <a:cubicBezTo>
                  <a:pt x="246506" y="199542"/>
                  <a:pt x="250382" y="198243"/>
                  <a:pt x="252967" y="194343"/>
                </a:cubicBezTo>
                <a:cubicBezTo>
                  <a:pt x="252967" y="194343"/>
                  <a:pt x="252967" y="194343"/>
                  <a:pt x="272349" y="174848"/>
                </a:cubicBezTo>
                <a:cubicBezTo>
                  <a:pt x="274933" y="172248"/>
                  <a:pt x="276225" y="169649"/>
                  <a:pt x="276225" y="165750"/>
                </a:cubicBezTo>
                <a:cubicBezTo>
                  <a:pt x="276225" y="161851"/>
                  <a:pt x="274933" y="157952"/>
                  <a:pt x="272349" y="155352"/>
                </a:cubicBezTo>
                <a:cubicBezTo>
                  <a:pt x="272349" y="155352"/>
                  <a:pt x="272349" y="155352"/>
                  <a:pt x="194820" y="77370"/>
                </a:cubicBezTo>
                <a:cubicBezTo>
                  <a:pt x="194820" y="77370"/>
                  <a:pt x="194820" y="77370"/>
                  <a:pt x="175437" y="57874"/>
                </a:cubicBezTo>
                <a:cubicBezTo>
                  <a:pt x="171561" y="55275"/>
                  <a:pt x="168977" y="53975"/>
                  <a:pt x="165100" y="53975"/>
                </a:cubicBezTo>
                <a:close/>
                <a:moveTo>
                  <a:pt x="165894" y="0"/>
                </a:moveTo>
                <a:cubicBezTo>
                  <a:pt x="195703" y="0"/>
                  <a:pt x="224216" y="7776"/>
                  <a:pt x="248841" y="22033"/>
                </a:cubicBezTo>
                <a:cubicBezTo>
                  <a:pt x="274762" y="37585"/>
                  <a:pt x="294203" y="57026"/>
                  <a:pt x="309755" y="82947"/>
                </a:cubicBezTo>
                <a:cubicBezTo>
                  <a:pt x="324012" y="107572"/>
                  <a:pt x="331788" y="136085"/>
                  <a:pt x="331788" y="165894"/>
                </a:cubicBezTo>
                <a:cubicBezTo>
                  <a:pt x="331788" y="195703"/>
                  <a:pt x="324012" y="224216"/>
                  <a:pt x="309755" y="248841"/>
                </a:cubicBezTo>
                <a:cubicBezTo>
                  <a:pt x="294203" y="274762"/>
                  <a:pt x="274762" y="294203"/>
                  <a:pt x="248841" y="309755"/>
                </a:cubicBezTo>
                <a:cubicBezTo>
                  <a:pt x="224216" y="324012"/>
                  <a:pt x="195703" y="331788"/>
                  <a:pt x="165894" y="331788"/>
                </a:cubicBezTo>
                <a:cubicBezTo>
                  <a:pt x="136085" y="331788"/>
                  <a:pt x="107572" y="324012"/>
                  <a:pt x="82947" y="309755"/>
                </a:cubicBezTo>
                <a:cubicBezTo>
                  <a:pt x="57026" y="294203"/>
                  <a:pt x="37585" y="274762"/>
                  <a:pt x="22033" y="248841"/>
                </a:cubicBezTo>
                <a:cubicBezTo>
                  <a:pt x="7776" y="224216"/>
                  <a:pt x="0" y="195703"/>
                  <a:pt x="0" y="165894"/>
                </a:cubicBezTo>
                <a:cubicBezTo>
                  <a:pt x="0" y="136085"/>
                  <a:pt x="7776" y="107572"/>
                  <a:pt x="22033" y="82947"/>
                </a:cubicBezTo>
                <a:cubicBezTo>
                  <a:pt x="37585" y="57026"/>
                  <a:pt x="57026" y="37585"/>
                  <a:pt x="82947" y="22033"/>
                </a:cubicBezTo>
                <a:cubicBezTo>
                  <a:pt x="107572" y="7776"/>
                  <a:pt x="136085" y="0"/>
                  <a:pt x="16589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直角三角形 6"/>
          <p:cNvSpPr/>
          <p:nvPr/>
        </p:nvSpPr>
        <p:spPr>
          <a:xfrm flipV="1">
            <a:off x="4959528" y="2321713"/>
            <a:ext cx="340816" cy="25523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1" name="组 10"/>
          <p:cNvGrpSpPr/>
          <p:nvPr/>
        </p:nvGrpSpPr>
        <p:grpSpPr>
          <a:xfrm>
            <a:off x="1227907" y="1391633"/>
            <a:ext cx="4072437" cy="930080"/>
            <a:chOff x="1439615" y="684373"/>
            <a:chExt cx="4466981" cy="855945"/>
          </a:xfrm>
        </p:grpSpPr>
        <p:sp>
          <p:nvSpPr>
            <p:cNvPr id="8" name="矩形 7"/>
            <p:cNvSpPr/>
            <p:nvPr/>
          </p:nvSpPr>
          <p:spPr>
            <a:xfrm>
              <a:off x="2097410" y="684373"/>
              <a:ext cx="3809186" cy="855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圆角矩形 8"/>
            <p:cNvSpPr/>
            <p:nvPr/>
          </p:nvSpPr>
          <p:spPr>
            <a:xfrm>
              <a:off x="1439615" y="684373"/>
              <a:ext cx="1529542" cy="85594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39" name="文本框 38"/>
          <p:cNvSpPr txBox="1"/>
          <p:nvPr/>
        </p:nvSpPr>
        <p:spPr>
          <a:xfrm>
            <a:off x="1903074" y="2376239"/>
            <a:ext cx="2603598" cy="646331"/>
          </a:xfrm>
          <a:prstGeom prst="rect">
            <a:avLst/>
          </a:prstGeom>
          <a:noFill/>
        </p:spPr>
        <p:txBody>
          <a:bodyPr wrap="none" rtlCol="0">
            <a:spAutoFit/>
          </a:bodyPr>
          <a:lstStyle/>
          <a:p>
            <a:pPr algn="ctr"/>
            <a:r>
              <a:rPr kumimoji="1" lang="en-US" altLang="zh-CN" sz="3600" dirty="0">
                <a:solidFill>
                  <a:schemeClr val="bg1"/>
                </a:solidFill>
                <a:latin typeface="PangMenZhengDao" charset="-122"/>
                <a:ea typeface="PangMenZhengDao" charset="-122"/>
                <a:cs typeface="PangMenZhengDao" charset="-122"/>
              </a:rPr>
              <a:t>CONTENTS</a:t>
            </a:r>
            <a:endParaRPr kumimoji="1" lang="zh-CN" altLang="en-US" sz="3600" dirty="0">
              <a:solidFill>
                <a:schemeClr val="bg1"/>
              </a:solidFill>
              <a:latin typeface="PangMenZhengDao" charset="-122"/>
              <a:ea typeface="PangMenZhengDao" charset="-122"/>
              <a:cs typeface="PangMenZhengDao" charset="-122"/>
            </a:endParaRPr>
          </a:p>
        </p:txBody>
      </p:sp>
      <p:sp>
        <p:nvSpPr>
          <p:cNvPr id="10" name="文本框 9"/>
          <p:cNvSpPr txBox="1"/>
          <p:nvPr/>
        </p:nvSpPr>
        <p:spPr>
          <a:xfrm>
            <a:off x="2399204" y="1375907"/>
            <a:ext cx="1611339" cy="923330"/>
          </a:xfrm>
          <a:prstGeom prst="rect">
            <a:avLst/>
          </a:prstGeom>
          <a:noFill/>
        </p:spPr>
        <p:txBody>
          <a:bodyPr wrap="none" rtlCol="0">
            <a:spAutoFit/>
          </a:bodyPr>
          <a:lstStyle/>
          <a:p>
            <a:pPr algn="ctr"/>
            <a:r>
              <a:rPr kumimoji="1" lang="zh-CN" altLang="en-US" sz="5400" spc="600" dirty="0">
                <a:solidFill>
                  <a:schemeClr val="bg1"/>
                </a:solidFill>
                <a:effectLst>
                  <a:outerShdw blurRad="63500" sx="102000" sy="102000" algn="ctr" rotWithShape="0">
                    <a:prstClr val="black">
                      <a:alpha val="23000"/>
                    </a:prstClr>
                  </a:outerShdw>
                </a:effectLst>
                <a:latin typeface="PangMenZhengDao" charset="-122"/>
                <a:ea typeface="PangMenZhengDao" charset="-122"/>
                <a:cs typeface="PangMenZhengDao" charset="-122"/>
              </a:rPr>
              <a:t>目录</a:t>
            </a:r>
          </a:p>
        </p:txBody>
      </p:sp>
      <p:grpSp>
        <p:nvGrpSpPr>
          <p:cNvPr id="151" name="组合 67"/>
          <p:cNvGrpSpPr/>
          <p:nvPr/>
        </p:nvGrpSpPr>
        <p:grpSpPr>
          <a:xfrm>
            <a:off x="6556000" y="1753804"/>
            <a:ext cx="4260457" cy="785366"/>
            <a:chOff x="1112363" y="2469469"/>
            <a:chExt cx="4709474" cy="868137"/>
          </a:xfrm>
        </p:grpSpPr>
        <p:grpSp>
          <p:nvGrpSpPr>
            <p:cNvPr id="152" name="组合 35"/>
            <p:cNvGrpSpPr/>
            <p:nvPr/>
          </p:nvGrpSpPr>
          <p:grpSpPr>
            <a:xfrm>
              <a:off x="1112363" y="2469469"/>
              <a:ext cx="4709474" cy="868137"/>
              <a:chOff x="806160" y="2046513"/>
              <a:chExt cx="3927022" cy="723901"/>
            </a:xfrm>
          </p:grpSpPr>
          <p:sp>
            <p:nvSpPr>
              <p:cNvPr id="156" name="任意多边形 34"/>
              <p:cNvSpPr/>
              <p:nvPr/>
            </p:nvSpPr>
            <p:spPr>
              <a:xfrm>
                <a:off x="844261" y="2117271"/>
                <a:ext cx="3888921" cy="582384"/>
              </a:xfrm>
              <a:custGeom>
                <a:avLst/>
                <a:gdLst>
                  <a:gd name="connsiteX0" fmla="*/ 145596 w 3888921"/>
                  <a:gd name="connsiteY0" fmla="*/ 0 h 582384"/>
                  <a:gd name="connsiteX1" fmla="*/ 209472 w 3888921"/>
                  <a:gd name="connsiteY1" fmla="*/ 0 h 582384"/>
                  <a:gd name="connsiteX2" fmla="*/ 224391 w 3888921"/>
                  <a:gd name="connsiteY2" fmla="*/ 0 h 582384"/>
                  <a:gd name="connsiteX3" fmla="*/ 277956 w 3888921"/>
                  <a:gd name="connsiteY3" fmla="*/ 0 h 582384"/>
                  <a:gd name="connsiteX4" fmla="*/ 288267 w 3888921"/>
                  <a:gd name="connsiteY4" fmla="*/ 0 h 582384"/>
                  <a:gd name="connsiteX5" fmla="*/ 312846 w 3888921"/>
                  <a:gd name="connsiteY5" fmla="*/ 0 h 582384"/>
                  <a:gd name="connsiteX6" fmla="*/ 356751 w 3888921"/>
                  <a:gd name="connsiteY6" fmla="*/ 0 h 582384"/>
                  <a:gd name="connsiteX7" fmla="*/ 376723 w 3888921"/>
                  <a:gd name="connsiteY7" fmla="*/ 0 h 582384"/>
                  <a:gd name="connsiteX8" fmla="*/ 391641 w 3888921"/>
                  <a:gd name="connsiteY8" fmla="*/ 0 h 582384"/>
                  <a:gd name="connsiteX9" fmla="*/ 436790 w 3888921"/>
                  <a:gd name="connsiteY9" fmla="*/ 0 h 582384"/>
                  <a:gd name="connsiteX10" fmla="*/ 445206 w 3888921"/>
                  <a:gd name="connsiteY10" fmla="*/ 0 h 582384"/>
                  <a:gd name="connsiteX11" fmla="*/ 455517 w 3888921"/>
                  <a:gd name="connsiteY11" fmla="*/ 0 h 582384"/>
                  <a:gd name="connsiteX12" fmla="*/ 500666 w 3888921"/>
                  <a:gd name="connsiteY12" fmla="*/ 0 h 582384"/>
                  <a:gd name="connsiteX13" fmla="*/ 515584 w 3888921"/>
                  <a:gd name="connsiteY13" fmla="*/ 0 h 582384"/>
                  <a:gd name="connsiteX14" fmla="*/ 524001 w 3888921"/>
                  <a:gd name="connsiteY14" fmla="*/ 0 h 582384"/>
                  <a:gd name="connsiteX15" fmla="*/ 569150 w 3888921"/>
                  <a:gd name="connsiteY15" fmla="*/ 0 h 582384"/>
                  <a:gd name="connsiteX16" fmla="*/ 579460 w 3888921"/>
                  <a:gd name="connsiteY16" fmla="*/ 0 h 582384"/>
                  <a:gd name="connsiteX17" fmla="*/ 604040 w 3888921"/>
                  <a:gd name="connsiteY17" fmla="*/ 0 h 582384"/>
                  <a:gd name="connsiteX18" fmla="*/ 647944 w 3888921"/>
                  <a:gd name="connsiteY18" fmla="*/ 0 h 582384"/>
                  <a:gd name="connsiteX19" fmla="*/ 667916 w 3888921"/>
                  <a:gd name="connsiteY19" fmla="*/ 0 h 582384"/>
                  <a:gd name="connsiteX20" fmla="*/ 682835 w 3888921"/>
                  <a:gd name="connsiteY20" fmla="*/ 0 h 582384"/>
                  <a:gd name="connsiteX21" fmla="*/ 736400 w 3888921"/>
                  <a:gd name="connsiteY21" fmla="*/ 0 h 582384"/>
                  <a:gd name="connsiteX22" fmla="*/ 746711 w 3888921"/>
                  <a:gd name="connsiteY22" fmla="*/ 0 h 582384"/>
                  <a:gd name="connsiteX23" fmla="*/ 780924 w 3888921"/>
                  <a:gd name="connsiteY23" fmla="*/ 0 h 582384"/>
                  <a:gd name="connsiteX24" fmla="*/ 815195 w 3888921"/>
                  <a:gd name="connsiteY24" fmla="*/ 0 h 582384"/>
                  <a:gd name="connsiteX25" fmla="*/ 844800 w 3888921"/>
                  <a:gd name="connsiteY25" fmla="*/ 0 h 582384"/>
                  <a:gd name="connsiteX26" fmla="*/ 859719 w 3888921"/>
                  <a:gd name="connsiteY26" fmla="*/ 0 h 582384"/>
                  <a:gd name="connsiteX27" fmla="*/ 913284 w 3888921"/>
                  <a:gd name="connsiteY27" fmla="*/ 0 h 582384"/>
                  <a:gd name="connsiteX28" fmla="*/ 923595 w 3888921"/>
                  <a:gd name="connsiteY28" fmla="*/ 0 h 582384"/>
                  <a:gd name="connsiteX29" fmla="*/ 948174 w 3888921"/>
                  <a:gd name="connsiteY29" fmla="*/ 0 h 582384"/>
                  <a:gd name="connsiteX30" fmla="*/ 992079 w 3888921"/>
                  <a:gd name="connsiteY30" fmla="*/ 0 h 582384"/>
                  <a:gd name="connsiteX31" fmla="*/ 1012050 w 3888921"/>
                  <a:gd name="connsiteY31" fmla="*/ 0 h 582384"/>
                  <a:gd name="connsiteX32" fmla="*/ 1026969 w 3888921"/>
                  <a:gd name="connsiteY32" fmla="*/ 0 h 582384"/>
                  <a:gd name="connsiteX33" fmla="*/ 1042662 w 3888921"/>
                  <a:gd name="connsiteY33" fmla="*/ 0 h 582384"/>
                  <a:gd name="connsiteX34" fmla="*/ 1072118 w 3888921"/>
                  <a:gd name="connsiteY34" fmla="*/ 0 h 582384"/>
                  <a:gd name="connsiteX35" fmla="*/ 1080534 w 3888921"/>
                  <a:gd name="connsiteY35" fmla="*/ 0 h 582384"/>
                  <a:gd name="connsiteX36" fmla="*/ 1090845 w 3888921"/>
                  <a:gd name="connsiteY36" fmla="*/ 0 h 582384"/>
                  <a:gd name="connsiteX37" fmla="*/ 1106538 w 3888921"/>
                  <a:gd name="connsiteY37" fmla="*/ 0 h 582384"/>
                  <a:gd name="connsiteX38" fmla="*/ 1121457 w 3888921"/>
                  <a:gd name="connsiteY38" fmla="*/ 0 h 582384"/>
                  <a:gd name="connsiteX39" fmla="*/ 1135994 w 3888921"/>
                  <a:gd name="connsiteY39" fmla="*/ 0 h 582384"/>
                  <a:gd name="connsiteX40" fmla="*/ 1150912 w 3888921"/>
                  <a:gd name="connsiteY40" fmla="*/ 0 h 582384"/>
                  <a:gd name="connsiteX41" fmla="*/ 1159329 w 3888921"/>
                  <a:gd name="connsiteY41" fmla="*/ 0 h 582384"/>
                  <a:gd name="connsiteX42" fmla="*/ 1175022 w 3888921"/>
                  <a:gd name="connsiteY42" fmla="*/ 0 h 582384"/>
                  <a:gd name="connsiteX43" fmla="*/ 1185333 w 3888921"/>
                  <a:gd name="connsiteY43" fmla="*/ 0 h 582384"/>
                  <a:gd name="connsiteX44" fmla="*/ 1204478 w 3888921"/>
                  <a:gd name="connsiteY44" fmla="*/ 0 h 582384"/>
                  <a:gd name="connsiteX45" fmla="*/ 1209912 w 3888921"/>
                  <a:gd name="connsiteY45" fmla="*/ 0 h 582384"/>
                  <a:gd name="connsiteX46" fmla="*/ 1214789 w 3888921"/>
                  <a:gd name="connsiteY46" fmla="*/ 0 h 582384"/>
                  <a:gd name="connsiteX47" fmla="*/ 1239368 w 3888921"/>
                  <a:gd name="connsiteY47" fmla="*/ 0 h 582384"/>
                  <a:gd name="connsiteX48" fmla="*/ 1253817 w 3888921"/>
                  <a:gd name="connsiteY48" fmla="*/ 0 h 582384"/>
                  <a:gd name="connsiteX49" fmla="*/ 1273788 w 3888921"/>
                  <a:gd name="connsiteY49" fmla="*/ 0 h 582384"/>
                  <a:gd name="connsiteX50" fmla="*/ 1283272 w 3888921"/>
                  <a:gd name="connsiteY50" fmla="*/ 0 h 582384"/>
                  <a:gd name="connsiteX51" fmla="*/ 1288707 w 3888921"/>
                  <a:gd name="connsiteY51" fmla="*/ 0 h 582384"/>
                  <a:gd name="connsiteX52" fmla="*/ 1303244 w 3888921"/>
                  <a:gd name="connsiteY52" fmla="*/ 0 h 582384"/>
                  <a:gd name="connsiteX53" fmla="*/ 1318163 w 3888921"/>
                  <a:gd name="connsiteY53" fmla="*/ 0 h 582384"/>
                  <a:gd name="connsiteX54" fmla="*/ 1333856 w 3888921"/>
                  <a:gd name="connsiteY54" fmla="*/ 0 h 582384"/>
                  <a:gd name="connsiteX55" fmla="*/ 1342272 w 3888921"/>
                  <a:gd name="connsiteY55" fmla="*/ 0 h 582384"/>
                  <a:gd name="connsiteX56" fmla="*/ 1352583 w 3888921"/>
                  <a:gd name="connsiteY56" fmla="*/ 0 h 582384"/>
                  <a:gd name="connsiteX57" fmla="*/ 1371728 w 3888921"/>
                  <a:gd name="connsiteY57" fmla="*/ 0 h 582384"/>
                  <a:gd name="connsiteX58" fmla="*/ 1382039 w 3888921"/>
                  <a:gd name="connsiteY58" fmla="*/ 0 h 582384"/>
                  <a:gd name="connsiteX59" fmla="*/ 1397732 w 3888921"/>
                  <a:gd name="connsiteY59" fmla="*/ 0 h 582384"/>
                  <a:gd name="connsiteX60" fmla="*/ 1412650 w 3888921"/>
                  <a:gd name="connsiteY60" fmla="*/ 0 h 582384"/>
                  <a:gd name="connsiteX61" fmla="*/ 1421067 w 3888921"/>
                  <a:gd name="connsiteY61" fmla="*/ 0 h 582384"/>
                  <a:gd name="connsiteX62" fmla="*/ 1450523 w 3888921"/>
                  <a:gd name="connsiteY62" fmla="*/ 0 h 582384"/>
                  <a:gd name="connsiteX63" fmla="*/ 1466215 w 3888921"/>
                  <a:gd name="connsiteY63" fmla="*/ 0 h 582384"/>
                  <a:gd name="connsiteX64" fmla="*/ 1476526 w 3888921"/>
                  <a:gd name="connsiteY64" fmla="*/ 0 h 582384"/>
                  <a:gd name="connsiteX65" fmla="*/ 1501106 w 3888921"/>
                  <a:gd name="connsiteY65" fmla="*/ 0 h 582384"/>
                  <a:gd name="connsiteX66" fmla="*/ 1545010 w 3888921"/>
                  <a:gd name="connsiteY66" fmla="*/ 0 h 582384"/>
                  <a:gd name="connsiteX67" fmla="*/ 1564982 w 3888921"/>
                  <a:gd name="connsiteY67" fmla="*/ 0 h 582384"/>
                  <a:gd name="connsiteX68" fmla="*/ 1579901 w 3888921"/>
                  <a:gd name="connsiteY68" fmla="*/ 0 h 582384"/>
                  <a:gd name="connsiteX69" fmla="*/ 1633466 w 3888921"/>
                  <a:gd name="connsiteY69" fmla="*/ 0 h 582384"/>
                  <a:gd name="connsiteX70" fmla="*/ 1643777 w 3888921"/>
                  <a:gd name="connsiteY70" fmla="*/ 0 h 582384"/>
                  <a:gd name="connsiteX71" fmla="*/ 1677990 w 3888921"/>
                  <a:gd name="connsiteY71" fmla="*/ 0 h 582384"/>
                  <a:gd name="connsiteX72" fmla="*/ 1712261 w 3888921"/>
                  <a:gd name="connsiteY72" fmla="*/ 0 h 582384"/>
                  <a:gd name="connsiteX73" fmla="*/ 1741866 w 3888921"/>
                  <a:gd name="connsiteY73" fmla="*/ 0 h 582384"/>
                  <a:gd name="connsiteX74" fmla="*/ 1756785 w 3888921"/>
                  <a:gd name="connsiteY74" fmla="*/ 0 h 582384"/>
                  <a:gd name="connsiteX75" fmla="*/ 1810350 w 3888921"/>
                  <a:gd name="connsiteY75" fmla="*/ 0 h 582384"/>
                  <a:gd name="connsiteX76" fmla="*/ 1820661 w 3888921"/>
                  <a:gd name="connsiteY76" fmla="*/ 0 h 582384"/>
                  <a:gd name="connsiteX77" fmla="*/ 1845240 w 3888921"/>
                  <a:gd name="connsiteY77" fmla="*/ 0 h 582384"/>
                  <a:gd name="connsiteX78" fmla="*/ 1889145 w 3888921"/>
                  <a:gd name="connsiteY78" fmla="*/ 0 h 582384"/>
                  <a:gd name="connsiteX79" fmla="*/ 1909116 w 3888921"/>
                  <a:gd name="connsiteY79" fmla="*/ 0 h 582384"/>
                  <a:gd name="connsiteX80" fmla="*/ 1924035 w 3888921"/>
                  <a:gd name="connsiteY80" fmla="*/ 0 h 582384"/>
                  <a:gd name="connsiteX81" fmla="*/ 1969183 w 3888921"/>
                  <a:gd name="connsiteY81" fmla="*/ 0 h 582384"/>
                  <a:gd name="connsiteX82" fmla="*/ 1977600 w 3888921"/>
                  <a:gd name="connsiteY82" fmla="*/ 0 h 582384"/>
                  <a:gd name="connsiteX83" fmla="*/ 1987911 w 3888921"/>
                  <a:gd name="connsiteY83" fmla="*/ 0 h 582384"/>
                  <a:gd name="connsiteX84" fmla="*/ 2033059 w 3888921"/>
                  <a:gd name="connsiteY84" fmla="*/ 0 h 582384"/>
                  <a:gd name="connsiteX85" fmla="*/ 2047978 w 3888921"/>
                  <a:gd name="connsiteY85" fmla="*/ 0 h 582384"/>
                  <a:gd name="connsiteX86" fmla="*/ 2056395 w 3888921"/>
                  <a:gd name="connsiteY86" fmla="*/ 0 h 582384"/>
                  <a:gd name="connsiteX87" fmla="*/ 2078052 w 3888921"/>
                  <a:gd name="connsiteY87" fmla="*/ 0 h 582384"/>
                  <a:gd name="connsiteX88" fmla="*/ 2101544 w 3888921"/>
                  <a:gd name="connsiteY88" fmla="*/ 0 h 582384"/>
                  <a:gd name="connsiteX89" fmla="*/ 2111854 w 3888921"/>
                  <a:gd name="connsiteY89" fmla="*/ 0 h 582384"/>
                  <a:gd name="connsiteX90" fmla="*/ 2136434 w 3888921"/>
                  <a:gd name="connsiteY90" fmla="*/ 0 h 582384"/>
                  <a:gd name="connsiteX91" fmla="*/ 2141928 w 3888921"/>
                  <a:gd name="connsiteY91" fmla="*/ 0 h 582384"/>
                  <a:gd name="connsiteX92" fmla="*/ 2156847 w 3888921"/>
                  <a:gd name="connsiteY92" fmla="*/ 0 h 582384"/>
                  <a:gd name="connsiteX93" fmla="*/ 2180338 w 3888921"/>
                  <a:gd name="connsiteY93" fmla="*/ 0 h 582384"/>
                  <a:gd name="connsiteX94" fmla="*/ 2200310 w 3888921"/>
                  <a:gd name="connsiteY94" fmla="*/ 0 h 582384"/>
                  <a:gd name="connsiteX95" fmla="*/ 2210412 w 3888921"/>
                  <a:gd name="connsiteY95" fmla="*/ 0 h 582384"/>
                  <a:gd name="connsiteX96" fmla="*/ 2215228 w 3888921"/>
                  <a:gd name="connsiteY96" fmla="*/ 0 h 582384"/>
                  <a:gd name="connsiteX97" fmla="*/ 2220723 w 3888921"/>
                  <a:gd name="connsiteY97" fmla="*/ 0 h 582384"/>
                  <a:gd name="connsiteX98" fmla="*/ 2245302 w 3888921"/>
                  <a:gd name="connsiteY98" fmla="*/ 0 h 582384"/>
                  <a:gd name="connsiteX99" fmla="*/ 2268794 w 3888921"/>
                  <a:gd name="connsiteY99" fmla="*/ 0 h 582384"/>
                  <a:gd name="connsiteX100" fmla="*/ 2279104 w 3888921"/>
                  <a:gd name="connsiteY100" fmla="*/ 0 h 582384"/>
                  <a:gd name="connsiteX101" fmla="*/ 2289207 w 3888921"/>
                  <a:gd name="connsiteY101" fmla="*/ 0 h 582384"/>
                  <a:gd name="connsiteX102" fmla="*/ 2309179 w 3888921"/>
                  <a:gd name="connsiteY102" fmla="*/ 0 h 582384"/>
                  <a:gd name="connsiteX103" fmla="*/ 2324097 w 3888921"/>
                  <a:gd name="connsiteY103" fmla="*/ 0 h 582384"/>
                  <a:gd name="connsiteX104" fmla="*/ 2347589 w 3888921"/>
                  <a:gd name="connsiteY104" fmla="*/ 0 h 582384"/>
                  <a:gd name="connsiteX105" fmla="*/ 2369246 w 3888921"/>
                  <a:gd name="connsiteY105" fmla="*/ 0 h 582384"/>
                  <a:gd name="connsiteX106" fmla="*/ 2377662 w 3888921"/>
                  <a:gd name="connsiteY106" fmla="*/ 0 h 582384"/>
                  <a:gd name="connsiteX107" fmla="*/ 2387973 w 3888921"/>
                  <a:gd name="connsiteY107" fmla="*/ 0 h 582384"/>
                  <a:gd name="connsiteX108" fmla="*/ 2433122 w 3888921"/>
                  <a:gd name="connsiteY108" fmla="*/ 0 h 582384"/>
                  <a:gd name="connsiteX109" fmla="*/ 2448040 w 3888921"/>
                  <a:gd name="connsiteY109" fmla="*/ 0 h 582384"/>
                  <a:gd name="connsiteX110" fmla="*/ 2456457 w 3888921"/>
                  <a:gd name="connsiteY110" fmla="*/ 0 h 582384"/>
                  <a:gd name="connsiteX111" fmla="*/ 2501605 w 3888921"/>
                  <a:gd name="connsiteY111" fmla="*/ 0 h 582384"/>
                  <a:gd name="connsiteX112" fmla="*/ 2511917 w 3888921"/>
                  <a:gd name="connsiteY112" fmla="*/ 0 h 582384"/>
                  <a:gd name="connsiteX113" fmla="*/ 2536496 w 3888921"/>
                  <a:gd name="connsiteY113" fmla="*/ 0 h 582384"/>
                  <a:gd name="connsiteX114" fmla="*/ 2580400 w 3888921"/>
                  <a:gd name="connsiteY114" fmla="*/ 0 h 582384"/>
                  <a:gd name="connsiteX115" fmla="*/ 2600372 w 3888921"/>
                  <a:gd name="connsiteY115" fmla="*/ 0 h 582384"/>
                  <a:gd name="connsiteX116" fmla="*/ 2615291 w 3888921"/>
                  <a:gd name="connsiteY116" fmla="*/ 0 h 582384"/>
                  <a:gd name="connsiteX117" fmla="*/ 2668856 w 3888921"/>
                  <a:gd name="connsiteY117" fmla="*/ 0 h 582384"/>
                  <a:gd name="connsiteX118" fmla="*/ 2679167 w 3888921"/>
                  <a:gd name="connsiteY118" fmla="*/ 0 h 582384"/>
                  <a:gd name="connsiteX119" fmla="*/ 2713380 w 3888921"/>
                  <a:gd name="connsiteY119" fmla="*/ 0 h 582384"/>
                  <a:gd name="connsiteX120" fmla="*/ 2747650 w 3888921"/>
                  <a:gd name="connsiteY120" fmla="*/ 0 h 582384"/>
                  <a:gd name="connsiteX121" fmla="*/ 2777256 w 3888921"/>
                  <a:gd name="connsiteY121" fmla="*/ 0 h 582384"/>
                  <a:gd name="connsiteX122" fmla="*/ 2792175 w 3888921"/>
                  <a:gd name="connsiteY122" fmla="*/ 0 h 582384"/>
                  <a:gd name="connsiteX123" fmla="*/ 2845740 w 3888921"/>
                  <a:gd name="connsiteY123" fmla="*/ 0 h 582384"/>
                  <a:gd name="connsiteX124" fmla="*/ 2856051 w 3888921"/>
                  <a:gd name="connsiteY124" fmla="*/ 0 h 582384"/>
                  <a:gd name="connsiteX125" fmla="*/ 2858976 w 3888921"/>
                  <a:gd name="connsiteY125" fmla="*/ 0 h 582384"/>
                  <a:gd name="connsiteX126" fmla="*/ 2880630 w 3888921"/>
                  <a:gd name="connsiteY126" fmla="*/ 0 h 582384"/>
                  <a:gd name="connsiteX127" fmla="*/ 2922852 w 3888921"/>
                  <a:gd name="connsiteY127" fmla="*/ 0 h 582384"/>
                  <a:gd name="connsiteX128" fmla="*/ 2924535 w 3888921"/>
                  <a:gd name="connsiteY128" fmla="*/ 0 h 582384"/>
                  <a:gd name="connsiteX129" fmla="*/ 2937771 w 3888921"/>
                  <a:gd name="connsiteY129" fmla="*/ 0 h 582384"/>
                  <a:gd name="connsiteX130" fmla="*/ 2944506 w 3888921"/>
                  <a:gd name="connsiteY130" fmla="*/ 0 h 582384"/>
                  <a:gd name="connsiteX131" fmla="*/ 2959425 w 3888921"/>
                  <a:gd name="connsiteY131" fmla="*/ 0 h 582384"/>
                  <a:gd name="connsiteX132" fmla="*/ 2975118 w 3888921"/>
                  <a:gd name="connsiteY132" fmla="*/ 0 h 582384"/>
                  <a:gd name="connsiteX133" fmla="*/ 2991336 w 3888921"/>
                  <a:gd name="connsiteY133" fmla="*/ 0 h 582384"/>
                  <a:gd name="connsiteX134" fmla="*/ 3001647 w 3888921"/>
                  <a:gd name="connsiteY134" fmla="*/ 0 h 582384"/>
                  <a:gd name="connsiteX135" fmla="*/ 3004574 w 3888921"/>
                  <a:gd name="connsiteY135" fmla="*/ 0 h 582384"/>
                  <a:gd name="connsiteX136" fmla="*/ 3012990 w 3888921"/>
                  <a:gd name="connsiteY136" fmla="*/ 0 h 582384"/>
                  <a:gd name="connsiteX137" fmla="*/ 3023301 w 3888921"/>
                  <a:gd name="connsiteY137" fmla="*/ 0 h 582384"/>
                  <a:gd name="connsiteX138" fmla="*/ 3026226 w 3888921"/>
                  <a:gd name="connsiteY138" fmla="*/ 0 h 582384"/>
                  <a:gd name="connsiteX139" fmla="*/ 3038994 w 3888921"/>
                  <a:gd name="connsiteY139" fmla="*/ 0 h 582384"/>
                  <a:gd name="connsiteX140" fmla="*/ 3053913 w 3888921"/>
                  <a:gd name="connsiteY140" fmla="*/ 0 h 582384"/>
                  <a:gd name="connsiteX141" fmla="*/ 3068450 w 3888921"/>
                  <a:gd name="connsiteY141" fmla="*/ 0 h 582384"/>
                  <a:gd name="connsiteX142" fmla="*/ 3070131 w 3888921"/>
                  <a:gd name="connsiteY142" fmla="*/ 0 h 582384"/>
                  <a:gd name="connsiteX143" fmla="*/ 3083368 w 3888921"/>
                  <a:gd name="connsiteY143" fmla="*/ 0 h 582384"/>
                  <a:gd name="connsiteX144" fmla="*/ 3090102 w 3888921"/>
                  <a:gd name="connsiteY144" fmla="*/ 0 h 582384"/>
                  <a:gd name="connsiteX145" fmla="*/ 3091785 w 3888921"/>
                  <a:gd name="connsiteY145" fmla="*/ 0 h 582384"/>
                  <a:gd name="connsiteX146" fmla="*/ 3105021 w 3888921"/>
                  <a:gd name="connsiteY146" fmla="*/ 0 h 582384"/>
                  <a:gd name="connsiteX147" fmla="*/ 3107478 w 3888921"/>
                  <a:gd name="connsiteY147" fmla="*/ 0 h 582384"/>
                  <a:gd name="connsiteX148" fmla="*/ 3117789 w 3888921"/>
                  <a:gd name="connsiteY148" fmla="*/ 0 h 582384"/>
                  <a:gd name="connsiteX149" fmla="*/ 3136934 w 3888921"/>
                  <a:gd name="connsiteY149" fmla="*/ 0 h 582384"/>
                  <a:gd name="connsiteX150" fmla="*/ 3142368 w 3888921"/>
                  <a:gd name="connsiteY150" fmla="*/ 0 h 582384"/>
                  <a:gd name="connsiteX151" fmla="*/ 3147244 w 3888921"/>
                  <a:gd name="connsiteY151" fmla="*/ 0 h 582384"/>
                  <a:gd name="connsiteX152" fmla="*/ 3150170 w 3888921"/>
                  <a:gd name="connsiteY152" fmla="*/ 0 h 582384"/>
                  <a:gd name="connsiteX153" fmla="*/ 3158586 w 3888921"/>
                  <a:gd name="connsiteY153" fmla="*/ 0 h 582384"/>
                  <a:gd name="connsiteX154" fmla="*/ 3168897 w 3888921"/>
                  <a:gd name="connsiteY154" fmla="*/ 0 h 582384"/>
                  <a:gd name="connsiteX155" fmla="*/ 3171824 w 3888921"/>
                  <a:gd name="connsiteY155" fmla="*/ 0 h 582384"/>
                  <a:gd name="connsiteX156" fmla="*/ 3186273 w 3888921"/>
                  <a:gd name="connsiteY156" fmla="*/ 0 h 582384"/>
                  <a:gd name="connsiteX157" fmla="*/ 3206244 w 3888921"/>
                  <a:gd name="connsiteY157" fmla="*/ 0 h 582384"/>
                  <a:gd name="connsiteX158" fmla="*/ 3214046 w 3888921"/>
                  <a:gd name="connsiteY158" fmla="*/ 0 h 582384"/>
                  <a:gd name="connsiteX159" fmla="*/ 3215728 w 3888921"/>
                  <a:gd name="connsiteY159" fmla="*/ 0 h 582384"/>
                  <a:gd name="connsiteX160" fmla="*/ 3221163 w 3888921"/>
                  <a:gd name="connsiteY160" fmla="*/ 0 h 582384"/>
                  <a:gd name="connsiteX161" fmla="*/ 3228964 w 3888921"/>
                  <a:gd name="connsiteY161" fmla="*/ 0 h 582384"/>
                  <a:gd name="connsiteX162" fmla="*/ 3235700 w 3888921"/>
                  <a:gd name="connsiteY162" fmla="*/ 0 h 582384"/>
                  <a:gd name="connsiteX163" fmla="*/ 3237381 w 3888921"/>
                  <a:gd name="connsiteY163" fmla="*/ 0 h 582384"/>
                  <a:gd name="connsiteX164" fmla="*/ 3250618 w 3888921"/>
                  <a:gd name="connsiteY164" fmla="*/ 0 h 582384"/>
                  <a:gd name="connsiteX165" fmla="*/ 3266311 w 3888921"/>
                  <a:gd name="connsiteY165" fmla="*/ 0 h 582384"/>
                  <a:gd name="connsiteX166" fmla="*/ 3274728 w 3888921"/>
                  <a:gd name="connsiteY166" fmla="*/ 0 h 582384"/>
                  <a:gd name="connsiteX167" fmla="*/ 3282529 w 3888921"/>
                  <a:gd name="connsiteY167" fmla="*/ 0 h 582384"/>
                  <a:gd name="connsiteX168" fmla="*/ 3285039 w 3888921"/>
                  <a:gd name="connsiteY168" fmla="*/ 0 h 582384"/>
                  <a:gd name="connsiteX169" fmla="*/ 3292840 w 3888921"/>
                  <a:gd name="connsiteY169" fmla="*/ 0 h 582384"/>
                  <a:gd name="connsiteX170" fmla="*/ 3304184 w 3888921"/>
                  <a:gd name="connsiteY170" fmla="*/ 0 h 582384"/>
                  <a:gd name="connsiteX171" fmla="*/ 3314495 w 3888921"/>
                  <a:gd name="connsiteY171" fmla="*/ 0 h 582384"/>
                  <a:gd name="connsiteX172" fmla="*/ 3317420 w 3888921"/>
                  <a:gd name="connsiteY172" fmla="*/ 0 h 582384"/>
                  <a:gd name="connsiteX173" fmla="*/ 3330188 w 3888921"/>
                  <a:gd name="connsiteY173" fmla="*/ 0 h 582384"/>
                  <a:gd name="connsiteX174" fmla="*/ 3345106 w 3888921"/>
                  <a:gd name="connsiteY174" fmla="*/ 0 h 582384"/>
                  <a:gd name="connsiteX175" fmla="*/ 3353523 w 3888921"/>
                  <a:gd name="connsiteY175" fmla="*/ 0 h 582384"/>
                  <a:gd name="connsiteX176" fmla="*/ 3361324 w 3888921"/>
                  <a:gd name="connsiteY176" fmla="*/ 0 h 582384"/>
                  <a:gd name="connsiteX177" fmla="*/ 3381296 w 3888921"/>
                  <a:gd name="connsiteY177" fmla="*/ 0 h 582384"/>
                  <a:gd name="connsiteX178" fmla="*/ 3382978 w 3888921"/>
                  <a:gd name="connsiteY178" fmla="*/ 0 h 582384"/>
                  <a:gd name="connsiteX179" fmla="*/ 3396214 w 3888921"/>
                  <a:gd name="connsiteY179" fmla="*/ 0 h 582384"/>
                  <a:gd name="connsiteX180" fmla="*/ 3398671 w 3888921"/>
                  <a:gd name="connsiteY180" fmla="*/ 0 h 582384"/>
                  <a:gd name="connsiteX181" fmla="*/ 3408982 w 3888921"/>
                  <a:gd name="connsiteY181" fmla="*/ 0 h 582384"/>
                  <a:gd name="connsiteX182" fmla="*/ 3433561 w 3888921"/>
                  <a:gd name="connsiteY182" fmla="*/ 0 h 582384"/>
                  <a:gd name="connsiteX183" fmla="*/ 3449780 w 3888921"/>
                  <a:gd name="connsiteY183" fmla="*/ 0 h 582384"/>
                  <a:gd name="connsiteX184" fmla="*/ 3460090 w 3888921"/>
                  <a:gd name="connsiteY184" fmla="*/ 0 h 582384"/>
                  <a:gd name="connsiteX185" fmla="*/ 3477466 w 3888921"/>
                  <a:gd name="connsiteY185" fmla="*/ 0 h 582384"/>
                  <a:gd name="connsiteX186" fmla="*/ 3494304 w 3888921"/>
                  <a:gd name="connsiteY186" fmla="*/ 0 h 582384"/>
                  <a:gd name="connsiteX187" fmla="*/ 3497437 w 3888921"/>
                  <a:gd name="connsiteY187" fmla="*/ 0 h 582384"/>
                  <a:gd name="connsiteX188" fmla="*/ 3512356 w 3888921"/>
                  <a:gd name="connsiteY188" fmla="*/ 0 h 582384"/>
                  <a:gd name="connsiteX189" fmla="*/ 3528574 w 3888921"/>
                  <a:gd name="connsiteY189" fmla="*/ 0 h 582384"/>
                  <a:gd name="connsiteX190" fmla="*/ 3558180 w 3888921"/>
                  <a:gd name="connsiteY190" fmla="*/ 0 h 582384"/>
                  <a:gd name="connsiteX191" fmla="*/ 3565921 w 3888921"/>
                  <a:gd name="connsiteY191" fmla="*/ 0 h 582384"/>
                  <a:gd name="connsiteX192" fmla="*/ 3573099 w 3888921"/>
                  <a:gd name="connsiteY192" fmla="*/ 0 h 582384"/>
                  <a:gd name="connsiteX193" fmla="*/ 3576232 w 3888921"/>
                  <a:gd name="connsiteY193" fmla="*/ 0 h 582384"/>
                  <a:gd name="connsiteX194" fmla="*/ 3610446 w 3888921"/>
                  <a:gd name="connsiteY194" fmla="*/ 0 h 582384"/>
                  <a:gd name="connsiteX195" fmla="*/ 3626664 w 3888921"/>
                  <a:gd name="connsiteY195" fmla="*/ 0 h 582384"/>
                  <a:gd name="connsiteX196" fmla="*/ 3636975 w 3888921"/>
                  <a:gd name="connsiteY196" fmla="*/ 0 h 582384"/>
                  <a:gd name="connsiteX197" fmla="*/ 3644716 w 3888921"/>
                  <a:gd name="connsiteY197" fmla="*/ 0 h 582384"/>
                  <a:gd name="connsiteX198" fmla="*/ 3661554 w 3888921"/>
                  <a:gd name="connsiteY198" fmla="*/ 0 h 582384"/>
                  <a:gd name="connsiteX199" fmla="*/ 3674322 w 3888921"/>
                  <a:gd name="connsiteY199" fmla="*/ 0 h 582384"/>
                  <a:gd name="connsiteX200" fmla="*/ 3689241 w 3888921"/>
                  <a:gd name="connsiteY200" fmla="*/ 0 h 582384"/>
                  <a:gd name="connsiteX201" fmla="*/ 3705459 w 3888921"/>
                  <a:gd name="connsiteY201" fmla="*/ 0 h 582384"/>
                  <a:gd name="connsiteX202" fmla="*/ 3725430 w 3888921"/>
                  <a:gd name="connsiteY202" fmla="*/ 0 h 582384"/>
                  <a:gd name="connsiteX203" fmla="*/ 3740349 w 3888921"/>
                  <a:gd name="connsiteY203" fmla="*/ 0 h 582384"/>
                  <a:gd name="connsiteX204" fmla="*/ 3742806 w 3888921"/>
                  <a:gd name="connsiteY204" fmla="*/ 0 h 582384"/>
                  <a:gd name="connsiteX205" fmla="*/ 3753117 w 3888921"/>
                  <a:gd name="connsiteY205" fmla="*/ 0 h 582384"/>
                  <a:gd name="connsiteX206" fmla="*/ 3756042 w 3888921"/>
                  <a:gd name="connsiteY206" fmla="*/ 0 h 582384"/>
                  <a:gd name="connsiteX207" fmla="*/ 3777696 w 3888921"/>
                  <a:gd name="connsiteY207" fmla="*/ 0 h 582384"/>
                  <a:gd name="connsiteX208" fmla="*/ 3785497 w 3888921"/>
                  <a:gd name="connsiteY208" fmla="*/ 0 h 582384"/>
                  <a:gd name="connsiteX209" fmla="*/ 3793914 w 3888921"/>
                  <a:gd name="connsiteY209" fmla="*/ 0 h 582384"/>
                  <a:gd name="connsiteX210" fmla="*/ 3804225 w 3888921"/>
                  <a:gd name="connsiteY210" fmla="*/ 0 h 582384"/>
                  <a:gd name="connsiteX211" fmla="*/ 3819918 w 3888921"/>
                  <a:gd name="connsiteY211" fmla="*/ 0 h 582384"/>
                  <a:gd name="connsiteX212" fmla="*/ 3821601 w 3888921"/>
                  <a:gd name="connsiteY212" fmla="*/ 0 h 582384"/>
                  <a:gd name="connsiteX213" fmla="*/ 3834837 w 3888921"/>
                  <a:gd name="connsiteY213" fmla="*/ 0 h 582384"/>
                  <a:gd name="connsiteX214" fmla="*/ 3841572 w 3888921"/>
                  <a:gd name="connsiteY214" fmla="*/ 0 h 582384"/>
                  <a:gd name="connsiteX215" fmla="*/ 3849373 w 3888921"/>
                  <a:gd name="connsiteY215" fmla="*/ 0 h 582384"/>
                  <a:gd name="connsiteX216" fmla="*/ 3856491 w 3888921"/>
                  <a:gd name="connsiteY216" fmla="*/ 0 h 582384"/>
                  <a:gd name="connsiteX217" fmla="*/ 3864292 w 3888921"/>
                  <a:gd name="connsiteY217" fmla="*/ 0 h 582384"/>
                  <a:gd name="connsiteX218" fmla="*/ 3872709 w 3888921"/>
                  <a:gd name="connsiteY218" fmla="*/ 0 h 582384"/>
                  <a:gd name="connsiteX219" fmla="*/ 3888402 w 3888921"/>
                  <a:gd name="connsiteY219" fmla="*/ 0 h 582384"/>
                  <a:gd name="connsiteX220" fmla="*/ 3888921 w 3888921"/>
                  <a:gd name="connsiteY220" fmla="*/ 0 h 582384"/>
                  <a:gd name="connsiteX221" fmla="*/ 3743325 w 3888921"/>
                  <a:gd name="connsiteY221" fmla="*/ 582384 h 582384"/>
                  <a:gd name="connsiteX222" fmla="*/ 3742806 w 3888921"/>
                  <a:gd name="connsiteY222" fmla="*/ 582384 h 582384"/>
                  <a:gd name="connsiteX223" fmla="*/ 3727113 w 3888921"/>
                  <a:gd name="connsiteY223" fmla="*/ 582384 h 582384"/>
                  <a:gd name="connsiteX224" fmla="*/ 3718696 w 3888921"/>
                  <a:gd name="connsiteY224" fmla="*/ 582384 h 582384"/>
                  <a:gd name="connsiteX225" fmla="*/ 3710895 w 3888921"/>
                  <a:gd name="connsiteY225" fmla="*/ 582384 h 582384"/>
                  <a:gd name="connsiteX226" fmla="*/ 3703777 w 3888921"/>
                  <a:gd name="connsiteY226" fmla="*/ 582384 h 582384"/>
                  <a:gd name="connsiteX227" fmla="*/ 3695976 w 3888921"/>
                  <a:gd name="connsiteY227" fmla="*/ 582384 h 582384"/>
                  <a:gd name="connsiteX228" fmla="*/ 3689241 w 3888921"/>
                  <a:gd name="connsiteY228" fmla="*/ 582384 h 582384"/>
                  <a:gd name="connsiteX229" fmla="*/ 3676005 w 3888921"/>
                  <a:gd name="connsiteY229" fmla="*/ 582384 h 582384"/>
                  <a:gd name="connsiteX230" fmla="*/ 3674322 w 3888921"/>
                  <a:gd name="connsiteY230" fmla="*/ 582384 h 582384"/>
                  <a:gd name="connsiteX231" fmla="*/ 3658629 w 3888921"/>
                  <a:gd name="connsiteY231" fmla="*/ 582384 h 582384"/>
                  <a:gd name="connsiteX232" fmla="*/ 3648318 w 3888921"/>
                  <a:gd name="connsiteY232" fmla="*/ 582384 h 582384"/>
                  <a:gd name="connsiteX233" fmla="*/ 3639901 w 3888921"/>
                  <a:gd name="connsiteY233" fmla="*/ 582384 h 582384"/>
                  <a:gd name="connsiteX234" fmla="*/ 3632100 w 3888921"/>
                  <a:gd name="connsiteY234" fmla="*/ 582384 h 582384"/>
                  <a:gd name="connsiteX235" fmla="*/ 3610446 w 3888921"/>
                  <a:gd name="connsiteY235" fmla="*/ 582384 h 582384"/>
                  <a:gd name="connsiteX236" fmla="*/ 3607521 w 3888921"/>
                  <a:gd name="connsiteY236" fmla="*/ 582384 h 582384"/>
                  <a:gd name="connsiteX237" fmla="*/ 3597210 w 3888921"/>
                  <a:gd name="connsiteY237" fmla="*/ 582384 h 582384"/>
                  <a:gd name="connsiteX238" fmla="*/ 3594753 w 3888921"/>
                  <a:gd name="connsiteY238" fmla="*/ 582384 h 582384"/>
                  <a:gd name="connsiteX239" fmla="*/ 3579834 w 3888921"/>
                  <a:gd name="connsiteY239" fmla="*/ 582384 h 582384"/>
                  <a:gd name="connsiteX240" fmla="*/ 3559863 w 3888921"/>
                  <a:gd name="connsiteY240" fmla="*/ 582384 h 582384"/>
                  <a:gd name="connsiteX241" fmla="*/ 3543645 w 3888921"/>
                  <a:gd name="connsiteY241" fmla="*/ 582384 h 582384"/>
                  <a:gd name="connsiteX242" fmla="*/ 3528726 w 3888921"/>
                  <a:gd name="connsiteY242" fmla="*/ 582384 h 582384"/>
                  <a:gd name="connsiteX243" fmla="*/ 3515958 w 3888921"/>
                  <a:gd name="connsiteY243" fmla="*/ 582384 h 582384"/>
                  <a:gd name="connsiteX244" fmla="*/ 3499120 w 3888921"/>
                  <a:gd name="connsiteY244" fmla="*/ 582384 h 582384"/>
                  <a:gd name="connsiteX245" fmla="*/ 3491379 w 3888921"/>
                  <a:gd name="connsiteY245" fmla="*/ 582384 h 582384"/>
                  <a:gd name="connsiteX246" fmla="*/ 3481068 w 3888921"/>
                  <a:gd name="connsiteY246" fmla="*/ 582384 h 582384"/>
                  <a:gd name="connsiteX247" fmla="*/ 3464850 w 3888921"/>
                  <a:gd name="connsiteY247" fmla="*/ 582384 h 582384"/>
                  <a:gd name="connsiteX248" fmla="*/ 3430636 w 3888921"/>
                  <a:gd name="connsiteY248" fmla="*/ 582384 h 582384"/>
                  <a:gd name="connsiteX249" fmla="*/ 3427503 w 3888921"/>
                  <a:gd name="connsiteY249" fmla="*/ 582384 h 582384"/>
                  <a:gd name="connsiteX250" fmla="*/ 3420325 w 3888921"/>
                  <a:gd name="connsiteY250" fmla="*/ 582384 h 582384"/>
                  <a:gd name="connsiteX251" fmla="*/ 3412584 w 3888921"/>
                  <a:gd name="connsiteY251" fmla="*/ 582384 h 582384"/>
                  <a:gd name="connsiteX252" fmla="*/ 3382978 w 3888921"/>
                  <a:gd name="connsiteY252" fmla="*/ 582384 h 582384"/>
                  <a:gd name="connsiteX253" fmla="*/ 3366760 w 3888921"/>
                  <a:gd name="connsiteY253" fmla="*/ 582384 h 582384"/>
                  <a:gd name="connsiteX254" fmla="*/ 3351842 w 3888921"/>
                  <a:gd name="connsiteY254" fmla="*/ 582384 h 582384"/>
                  <a:gd name="connsiteX255" fmla="*/ 3348708 w 3888921"/>
                  <a:gd name="connsiteY255" fmla="*/ 582384 h 582384"/>
                  <a:gd name="connsiteX256" fmla="*/ 3331870 w 3888921"/>
                  <a:gd name="connsiteY256" fmla="*/ 582384 h 582384"/>
                  <a:gd name="connsiteX257" fmla="*/ 3314495 w 3888921"/>
                  <a:gd name="connsiteY257" fmla="*/ 582384 h 582384"/>
                  <a:gd name="connsiteX258" fmla="*/ 3304184 w 3888921"/>
                  <a:gd name="connsiteY258" fmla="*/ 582384 h 582384"/>
                  <a:gd name="connsiteX259" fmla="*/ 3287966 w 3888921"/>
                  <a:gd name="connsiteY259" fmla="*/ 582384 h 582384"/>
                  <a:gd name="connsiteX260" fmla="*/ 3263386 w 3888921"/>
                  <a:gd name="connsiteY260" fmla="*/ 582384 h 582384"/>
                  <a:gd name="connsiteX261" fmla="*/ 3253075 w 3888921"/>
                  <a:gd name="connsiteY261" fmla="*/ 582384 h 582384"/>
                  <a:gd name="connsiteX262" fmla="*/ 3250618 w 3888921"/>
                  <a:gd name="connsiteY262" fmla="*/ 582384 h 582384"/>
                  <a:gd name="connsiteX263" fmla="*/ 3237383 w 3888921"/>
                  <a:gd name="connsiteY263" fmla="*/ 582384 h 582384"/>
                  <a:gd name="connsiteX264" fmla="*/ 3235700 w 3888921"/>
                  <a:gd name="connsiteY264" fmla="*/ 582384 h 582384"/>
                  <a:gd name="connsiteX265" fmla="*/ 3215728 w 3888921"/>
                  <a:gd name="connsiteY265" fmla="*/ 582384 h 582384"/>
                  <a:gd name="connsiteX266" fmla="*/ 3207927 w 3888921"/>
                  <a:gd name="connsiteY266" fmla="*/ 582384 h 582384"/>
                  <a:gd name="connsiteX267" fmla="*/ 3199510 w 3888921"/>
                  <a:gd name="connsiteY267" fmla="*/ 582384 h 582384"/>
                  <a:gd name="connsiteX268" fmla="*/ 3184592 w 3888921"/>
                  <a:gd name="connsiteY268" fmla="*/ 582384 h 582384"/>
                  <a:gd name="connsiteX269" fmla="*/ 3171824 w 3888921"/>
                  <a:gd name="connsiteY269" fmla="*/ 582384 h 582384"/>
                  <a:gd name="connsiteX270" fmla="*/ 3168898 w 3888921"/>
                  <a:gd name="connsiteY270" fmla="*/ 582384 h 582384"/>
                  <a:gd name="connsiteX271" fmla="*/ 3158588 w 3888921"/>
                  <a:gd name="connsiteY271" fmla="*/ 582384 h 582384"/>
                  <a:gd name="connsiteX272" fmla="*/ 3147244 w 3888921"/>
                  <a:gd name="connsiteY272" fmla="*/ 582384 h 582384"/>
                  <a:gd name="connsiteX273" fmla="*/ 3139443 w 3888921"/>
                  <a:gd name="connsiteY273" fmla="*/ 582384 h 582384"/>
                  <a:gd name="connsiteX274" fmla="*/ 3136934 w 3888921"/>
                  <a:gd name="connsiteY274" fmla="*/ 582384 h 582384"/>
                  <a:gd name="connsiteX275" fmla="*/ 3129132 w 3888921"/>
                  <a:gd name="connsiteY275" fmla="*/ 582384 h 582384"/>
                  <a:gd name="connsiteX276" fmla="*/ 3120716 w 3888921"/>
                  <a:gd name="connsiteY276" fmla="*/ 582384 h 582384"/>
                  <a:gd name="connsiteX277" fmla="*/ 3105023 w 3888921"/>
                  <a:gd name="connsiteY277" fmla="*/ 582384 h 582384"/>
                  <a:gd name="connsiteX278" fmla="*/ 3091785 w 3888921"/>
                  <a:gd name="connsiteY278" fmla="*/ 582384 h 582384"/>
                  <a:gd name="connsiteX279" fmla="*/ 3090104 w 3888921"/>
                  <a:gd name="connsiteY279" fmla="*/ 582384 h 582384"/>
                  <a:gd name="connsiteX280" fmla="*/ 3083368 w 3888921"/>
                  <a:gd name="connsiteY280" fmla="*/ 582384 h 582384"/>
                  <a:gd name="connsiteX281" fmla="*/ 3075567 w 3888921"/>
                  <a:gd name="connsiteY281" fmla="*/ 582384 h 582384"/>
                  <a:gd name="connsiteX282" fmla="*/ 3070132 w 3888921"/>
                  <a:gd name="connsiteY282" fmla="*/ 582384 h 582384"/>
                  <a:gd name="connsiteX283" fmla="*/ 3068450 w 3888921"/>
                  <a:gd name="connsiteY283" fmla="*/ 582384 h 582384"/>
                  <a:gd name="connsiteX284" fmla="*/ 3060648 w 3888921"/>
                  <a:gd name="connsiteY284" fmla="*/ 582384 h 582384"/>
                  <a:gd name="connsiteX285" fmla="*/ 3040677 w 3888921"/>
                  <a:gd name="connsiteY285" fmla="*/ 582384 h 582384"/>
                  <a:gd name="connsiteX286" fmla="*/ 3026228 w 3888921"/>
                  <a:gd name="connsiteY286" fmla="*/ 582384 h 582384"/>
                  <a:gd name="connsiteX287" fmla="*/ 3023301 w 3888921"/>
                  <a:gd name="connsiteY287" fmla="*/ 582384 h 582384"/>
                  <a:gd name="connsiteX288" fmla="*/ 3012990 w 3888921"/>
                  <a:gd name="connsiteY288" fmla="*/ 582384 h 582384"/>
                  <a:gd name="connsiteX289" fmla="*/ 3004574 w 3888921"/>
                  <a:gd name="connsiteY289" fmla="*/ 582384 h 582384"/>
                  <a:gd name="connsiteX290" fmla="*/ 3001648 w 3888921"/>
                  <a:gd name="connsiteY290" fmla="*/ 582384 h 582384"/>
                  <a:gd name="connsiteX291" fmla="*/ 2996772 w 3888921"/>
                  <a:gd name="connsiteY291" fmla="*/ 582384 h 582384"/>
                  <a:gd name="connsiteX292" fmla="*/ 2991338 w 3888921"/>
                  <a:gd name="connsiteY292" fmla="*/ 582384 h 582384"/>
                  <a:gd name="connsiteX293" fmla="*/ 2972193 w 3888921"/>
                  <a:gd name="connsiteY293" fmla="*/ 582384 h 582384"/>
                  <a:gd name="connsiteX294" fmla="*/ 2961882 w 3888921"/>
                  <a:gd name="connsiteY294" fmla="*/ 582384 h 582384"/>
                  <a:gd name="connsiteX295" fmla="*/ 2959425 w 3888921"/>
                  <a:gd name="connsiteY295" fmla="*/ 582384 h 582384"/>
                  <a:gd name="connsiteX296" fmla="*/ 2946189 w 3888921"/>
                  <a:gd name="connsiteY296" fmla="*/ 582384 h 582384"/>
                  <a:gd name="connsiteX297" fmla="*/ 2944506 w 3888921"/>
                  <a:gd name="connsiteY297" fmla="*/ 582384 h 582384"/>
                  <a:gd name="connsiteX298" fmla="*/ 2937772 w 3888921"/>
                  <a:gd name="connsiteY298" fmla="*/ 582384 h 582384"/>
                  <a:gd name="connsiteX299" fmla="*/ 2924535 w 3888921"/>
                  <a:gd name="connsiteY299" fmla="*/ 582384 h 582384"/>
                  <a:gd name="connsiteX300" fmla="*/ 2922853 w 3888921"/>
                  <a:gd name="connsiteY300" fmla="*/ 582384 h 582384"/>
                  <a:gd name="connsiteX301" fmla="*/ 2908317 w 3888921"/>
                  <a:gd name="connsiteY301" fmla="*/ 582384 h 582384"/>
                  <a:gd name="connsiteX302" fmla="*/ 2893398 w 3888921"/>
                  <a:gd name="connsiteY302" fmla="*/ 582384 h 582384"/>
                  <a:gd name="connsiteX303" fmla="*/ 2880630 w 3888921"/>
                  <a:gd name="connsiteY303" fmla="*/ 582384 h 582384"/>
                  <a:gd name="connsiteX304" fmla="*/ 2877705 w 3888921"/>
                  <a:gd name="connsiteY304" fmla="*/ 582384 h 582384"/>
                  <a:gd name="connsiteX305" fmla="*/ 2867394 w 3888921"/>
                  <a:gd name="connsiteY305" fmla="*/ 582384 h 582384"/>
                  <a:gd name="connsiteX306" fmla="*/ 2858977 w 3888921"/>
                  <a:gd name="connsiteY306" fmla="*/ 582384 h 582384"/>
                  <a:gd name="connsiteX307" fmla="*/ 2856051 w 3888921"/>
                  <a:gd name="connsiteY307" fmla="*/ 582384 h 582384"/>
                  <a:gd name="connsiteX308" fmla="*/ 2845740 w 3888921"/>
                  <a:gd name="connsiteY308" fmla="*/ 582384 h 582384"/>
                  <a:gd name="connsiteX309" fmla="*/ 2829522 w 3888921"/>
                  <a:gd name="connsiteY309" fmla="*/ 582384 h 582384"/>
                  <a:gd name="connsiteX310" fmla="*/ 2813829 w 3888921"/>
                  <a:gd name="connsiteY310" fmla="*/ 582384 h 582384"/>
                  <a:gd name="connsiteX311" fmla="*/ 2798910 w 3888921"/>
                  <a:gd name="connsiteY311" fmla="*/ 582384 h 582384"/>
                  <a:gd name="connsiteX312" fmla="*/ 2792175 w 3888921"/>
                  <a:gd name="connsiteY312" fmla="*/ 582384 h 582384"/>
                  <a:gd name="connsiteX313" fmla="*/ 2778939 w 3888921"/>
                  <a:gd name="connsiteY313" fmla="*/ 582384 h 582384"/>
                  <a:gd name="connsiteX314" fmla="*/ 2777256 w 3888921"/>
                  <a:gd name="connsiteY314" fmla="*/ 582384 h 582384"/>
                  <a:gd name="connsiteX315" fmla="*/ 2735034 w 3888921"/>
                  <a:gd name="connsiteY315" fmla="*/ 582384 h 582384"/>
                  <a:gd name="connsiteX316" fmla="*/ 2713380 w 3888921"/>
                  <a:gd name="connsiteY316" fmla="*/ 582384 h 582384"/>
                  <a:gd name="connsiteX317" fmla="*/ 2710455 w 3888921"/>
                  <a:gd name="connsiteY317" fmla="*/ 582384 h 582384"/>
                  <a:gd name="connsiteX318" fmla="*/ 2700144 w 3888921"/>
                  <a:gd name="connsiteY318" fmla="*/ 582384 h 582384"/>
                  <a:gd name="connsiteX319" fmla="*/ 2646579 w 3888921"/>
                  <a:gd name="connsiteY319" fmla="*/ 582384 h 582384"/>
                  <a:gd name="connsiteX320" fmla="*/ 2631660 w 3888921"/>
                  <a:gd name="connsiteY320" fmla="*/ 582384 h 582384"/>
                  <a:gd name="connsiteX321" fmla="*/ 2602055 w 3888921"/>
                  <a:gd name="connsiteY321" fmla="*/ 582384 h 582384"/>
                  <a:gd name="connsiteX322" fmla="*/ 2567784 w 3888921"/>
                  <a:gd name="connsiteY322" fmla="*/ 582384 h 582384"/>
                  <a:gd name="connsiteX323" fmla="*/ 2533571 w 3888921"/>
                  <a:gd name="connsiteY323" fmla="*/ 582384 h 582384"/>
                  <a:gd name="connsiteX324" fmla="*/ 2523260 w 3888921"/>
                  <a:gd name="connsiteY324" fmla="*/ 582384 h 582384"/>
                  <a:gd name="connsiteX325" fmla="*/ 2469695 w 3888921"/>
                  <a:gd name="connsiteY325" fmla="*/ 582384 h 582384"/>
                  <a:gd name="connsiteX326" fmla="*/ 2454776 w 3888921"/>
                  <a:gd name="connsiteY326" fmla="*/ 582384 h 582384"/>
                  <a:gd name="connsiteX327" fmla="*/ 2434804 w 3888921"/>
                  <a:gd name="connsiteY327" fmla="*/ 582384 h 582384"/>
                  <a:gd name="connsiteX328" fmla="*/ 2390900 w 3888921"/>
                  <a:gd name="connsiteY328" fmla="*/ 582384 h 582384"/>
                  <a:gd name="connsiteX329" fmla="*/ 2366320 w 3888921"/>
                  <a:gd name="connsiteY329" fmla="*/ 582384 h 582384"/>
                  <a:gd name="connsiteX330" fmla="*/ 2356010 w 3888921"/>
                  <a:gd name="connsiteY330" fmla="*/ 582384 h 582384"/>
                  <a:gd name="connsiteX331" fmla="*/ 2310861 w 3888921"/>
                  <a:gd name="connsiteY331" fmla="*/ 582384 h 582384"/>
                  <a:gd name="connsiteX332" fmla="*/ 2302444 w 3888921"/>
                  <a:gd name="connsiteY332" fmla="*/ 582384 h 582384"/>
                  <a:gd name="connsiteX333" fmla="*/ 2287526 w 3888921"/>
                  <a:gd name="connsiteY333" fmla="*/ 582384 h 582384"/>
                  <a:gd name="connsiteX334" fmla="*/ 2242377 w 3888921"/>
                  <a:gd name="connsiteY334" fmla="*/ 582384 h 582384"/>
                  <a:gd name="connsiteX335" fmla="*/ 2232066 w 3888921"/>
                  <a:gd name="connsiteY335" fmla="*/ 582384 h 582384"/>
                  <a:gd name="connsiteX336" fmla="*/ 2223650 w 3888921"/>
                  <a:gd name="connsiteY336" fmla="*/ 582384 h 582384"/>
                  <a:gd name="connsiteX337" fmla="*/ 2201992 w 3888921"/>
                  <a:gd name="connsiteY337" fmla="*/ 582384 h 582384"/>
                  <a:gd name="connsiteX338" fmla="*/ 2178501 w 3888921"/>
                  <a:gd name="connsiteY338" fmla="*/ 582384 h 582384"/>
                  <a:gd name="connsiteX339" fmla="*/ 2163583 w 3888921"/>
                  <a:gd name="connsiteY339" fmla="*/ 582384 h 582384"/>
                  <a:gd name="connsiteX340" fmla="*/ 2143611 w 3888921"/>
                  <a:gd name="connsiteY340" fmla="*/ 582384 h 582384"/>
                  <a:gd name="connsiteX341" fmla="*/ 2133509 w 3888921"/>
                  <a:gd name="connsiteY341" fmla="*/ 582384 h 582384"/>
                  <a:gd name="connsiteX342" fmla="*/ 2123198 w 3888921"/>
                  <a:gd name="connsiteY342" fmla="*/ 582384 h 582384"/>
                  <a:gd name="connsiteX343" fmla="*/ 2099706 w 3888921"/>
                  <a:gd name="connsiteY343" fmla="*/ 582384 h 582384"/>
                  <a:gd name="connsiteX344" fmla="*/ 2075127 w 3888921"/>
                  <a:gd name="connsiteY344" fmla="*/ 582384 h 582384"/>
                  <a:gd name="connsiteX345" fmla="*/ 2069633 w 3888921"/>
                  <a:gd name="connsiteY345" fmla="*/ 582384 h 582384"/>
                  <a:gd name="connsiteX346" fmla="*/ 2064816 w 3888921"/>
                  <a:gd name="connsiteY346" fmla="*/ 582384 h 582384"/>
                  <a:gd name="connsiteX347" fmla="*/ 2054714 w 3888921"/>
                  <a:gd name="connsiteY347" fmla="*/ 582384 h 582384"/>
                  <a:gd name="connsiteX348" fmla="*/ 2034742 w 3888921"/>
                  <a:gd name="connsiteY348" fmla="*/ 582384 h 582384"/>
                  <a:gd name="connsiteX349" fmla="*/ 2011251 w 3888921"/>
                  <a:gd name="connsiteY349" fmla="*/ 582384 h 582384"/>
                  <a:gd name="connsiteX350" fmla="*/ 1996332 w 3888921"/>
                  <a:gd name="connsiteY350" fmla="*/ 582384 h 582384"/>
                  <a:gd name="connsiteX351" fmla="*/ 1990838 w 3888921"/>
                  <a:gd name="connsiteY351" fmla="*/ 582384 h 582384"/>
                  <a:gd name="connsiteX352" fmla="*/ 1966258 w 3888921"/>
                  <a:gd name="connsiteY352" fmla="*/ 582384 h 582384"/>
                  <a:gd name="connsiteX353" fmla="*/ 1955948 w 3888921"/>
                  <a:gd name="connsiteY353" fmla="*/ 582384 h 582384"/>
                  <a:gd name="connsiteX354" fmla="*/ 1932456 w 3888921"/>
                  <a:gd name="connsiteY354" fmla="*/ 582384 h 582384"/>
                  <a:gd name="connsiteX355" fmla="*/ 1910799 w 3888921"/>
                  <a:gd name="connsiteY355" fmla="*/ 582384 h 582384"/>
                  <a:gd name="connsiteX356" fmla="*/ 1902382 w 3888921"/>
                  <a:gd name="connsiteY356" fmla="*/ 582384 h 582384"/>
                  <a:gd name="connsiteX357" fmla="*/ 1887464 w 3888921"/>
                  <a:gd name="connsiteY357" fmla="*/ 582384 h 582384"/>
                  <a:gd name="connsiteX358" fmla="*/ 1842315 w 3888921"/>
                  <a:gd name="connsiteY358" fmla="*/ 582384 h 582384"/>
                  <a:gd name="connsiteX359" fmla="*/ 1832004 w 3888921"/>
                  <a:gd name="connsiteY359" fmla="*/ 582384 h 582384"/>
                  <a:gd name="connsiteX360" fmla="*/ 1823588 w 3888921"/>
                  <a:gd name="connsiteY360" fmla="*/ 582384 h 582384"/>
                  <a:gd name="connsiteX361" fmla="*/ 1778439 w 3888921"/>
                  <a:gd name="connsiteY361" fmla="*/ 582384 h 582384"/>
                  <a:gd name="connsiteX362" fmla="*/ 1763520 w 3888921"/>
                  <a:gd name="connsiteY362" fmla="*/ 582384 h 582384"/>
                  <a:gd name="connsiteX363" fmla="*/ 1743549 w 3888921"/>
                  <a:gd name="connsiteY363" fmla="*/ 582384 h 582384"/>
                  <a:gd name="connsiteX364" fmla="*/ 1699644 w 3888921"/>
                  <a:gd name="connsiteY364" fmla="*/ 582384 h 582384"/>
                  <a:gd name="connsiteX365" fmla="*/ 1675065 w 3888921"/>
                  <a:gd name="connsiteY365" fmla="*/ 582384 h 582384"/>
                  <a:gd name="connsiteX366" fmla="*/ 1664754 w 3888921"/>
                  <a:gd name="connsiteY366" fmla="*/ 582384 h 582384"/>
                  <a:gd name="connsiteX367" fmla="*/ 1611189 w 3888921"/>
                  <a:gd name="connsiteY367" fmla="*/ 582384 h 582384"/>
                  <a:gd name="connsiteX368" fmla="*/ 1596270 w 3888921"/>
                  <a:gd name="connsiteY368" fmla="*/ 582384 h 582384"/>
                  <a:gd name="connsiteX369" fmla="*/ 1566665 w 3888921"/>
                  <a:gd name="connsiteY369" fmla="*/ 582384 h 582384"/>
                  <a:gd name="connsiteX370" fmla="*/ 1532394 w 3888921"/>
                  <a:gd name="connsiteY370" fmla="*/ 582384 h 582384"/>
                  <a:gd name="connsiteX371" fmla="*/ 1498181 w 3888921"/>
                  <a:gd name="connsiteY371" fmla="*/ 582384 h 582384"/>
                  <a:gd name="connsiteX372" fmla="*/ 1487870 w 3888921"/>
                  <a:gd name="connsiteY372" fmla="*/ 582384 h 582384"/>
                  <a:gd name="connsiteX373" fmla="*/ 1434304 w 3888921"/>
                  <a:gd name="connsiteY373" fmla="*/ 582384 h 582384"/>
                  <a:gd name="connsiteX374" fmla="*/ 1419386 w 3888921"/>
                  <a:gd name="connsiteY374" fmla="*/ 582384 h 582384"/>
                  <a:gd name="connsiteX375" fmla="*/ 1399414 w 3888921"/>
                  <a:gd name="connsiteY375" fmla="*/ 582384 h 582384"/>
                  <a:gd name="connsiteX376" fmla="*/ 1355510 w 3888921"/>
                  <a:gd name="connsiteY376" fmla="*/ 582384 h 582384"/>
                  <a:gd name="connsiteX377" fmla="*/ 1330930 w 3888921"/>
                  <a:gd name="connsiteY377" fmla="*/ 582384 h 582384"/>
                  <a:gd name="connsiteX378" fmla="*/ 1320620 w 3888921"/>
                  <a:gd name="connsiteY378" fmla="*/ 582384 h 582384"/>
                  <a:gd name="connsiteX379" fmla="*/ 1304927 w 3888921"/>
                  <a:gd name="connsiteY379" fmla="*/ 582384 h 582384"/>
                  <a:gd name="connsiteX380" fmla="*/ 1275471 w 3888921"/>
                  <a:gd name="connsiteY380" fmla="*/ 582384 h 582384"/>
                  <a:gd name="connsiteX381" fmla="*/ 1267054 w 3888921"/>
                  <a:gd name="connsiteY381" fmla="*/ 582384 h 582384"/>
                  <a:gd name="connsiteX382" fmla="*/ 1252135 w 3888921"/>
                  <a:gd name="connsiteY382" fmla="*/ 582384 h 582384"/>
                  <a:gd name="connsiteX383" fmla="*/ 1236443 w 3888921"/>
                  <a:gd name="connsiteY383" fmla="*/ 582384 h 582384"/>
                  <a:gd name="connsiteX384" fmla="*/ 1226132 w 3888921"/>
                  <a:gd name="connsiteY384" fmla="*/ 582384 h 582384"/>
                  <a:gd name="connsiteX385" fmla="*/ 1206987 w 3888921"/>
                  <a:gd name="connsiteY385" fmla="*/ 582384 h 582384"/>
                  <a:gd name="connsiteX386" fmla="*/ 1196676 w 3888921"/>
                  <a:gd name="connsiteY386" fmla="*/ 582384 h 582384"/>
                  <a:gd name="connsiteX387" fmla="*/ 1188259 w 3888921"/>
                  <a:gd name="connsiteY387" fmla="*/ 582384 h 582384"/>
                  <a:gd name="connsiteX388" fmla="*/ 1172567 w 3888921"/>
                  <a:gd name="connsiteY388" fmla="*/ 582384 h 582384"/>
                  <a:gd name="connsiteX389" fmla="*/ 1157648 w 3888921"/>
                  <a:gd name="connsiteY389" fmla="*/ 582384 h 582384"/>
                  <a:gd name="connsiteX390" fmla="*/ 1143111 w 3888921"/>
                  <a:gd name="connsiteY390" fmla="*/ 582384 h 582384"/>
                  <a:gd name="connsiteX391" fmla="*/ 1137676 w 3888921"/>
                  <a:gd name="connsiteY391" fmla="*/ 582384 h 582384"/>
                  <a:gd name="connsiteX392" fmla="*/ 1128192 w 3888921"/>
                  <a:gd name="connsiteY392" fmla="*/ 582384 h 582384"/>
                  <a:gd name="connsiteX393" fmla="*/ 1108221 w 3888921"/>
                  <a:gd name="connsiteY393" fmla="*/ 582384 h 582384"/>
                  <a:gd name="connsiteX394" fmla="*/ 1093772 w 3888921"/>
                  <a:gd name="connsiteY394" fmla="*/ 582384 h 582384"/>
                  <a:gd name="connsiteX395" fmla="*/ 1069192 w 3888921"/>
                  <a:gd name="connsiteY395" fmla="*/ 582384 h 582384"/>
                  <a:gd name="connsiteX396" fmla="*/ 1064316 w 3888921"/>
                  <a:gd name="connsiteY396" fmla="*/ 582384 h 582384"/>
                  <a:gd name="connsiteX397" fmla="*/ 1058882 w 3888921"/>
                  <a:gd name="connsiteY397" fmla="*/ 582384 h 582384"/>
                  <a:gd name="connsiteX398" fmla="*/ 1039737 w 3888921"/>
                  <a:gd name="connsiteY398" fmla="*/ 582384 h 582384"/>
                  <a:gd name="connsiteX399" fmla="*/ 1029426 w 3888921"/>
                  <a:gd name="connsiteY399" fmla="*/ 582384 h 582384"/>
                  <a:gd name="connsiteX400" fmla="*/ 1013733 w 3888921"/>
                  <a:gd name="connsiteY400" fmla="*/ 582384 h 582384"/>
                  <a:gd name="connsiteX401" fmla="*/ 1005316 w 3888921"/>
                  <a:gd name="connsiteY401" fmla="*/ 582384 h 582384"/>
                  <a:gd name="connsiteX402" fmla="*/ 990398 w 3888921"/>
                  <a:gd name="connsiteY402" fmla="*/ 582384 h 582384"/>
                  <a:gd name="connsiteX403" fmla="*/ 975861 w 3888921"/>
                  <a:gd name="connsiteY403" fmla="*/ 582384 h 582384"/>
                  <a:gd name="connsiteX404" fmla="*/ 960942 w 3888921"/>
                  <a:gd name="connsiteY404" fmla="*/ 582384 h 582384"/>
                  <a:gd name="connsiteX405" fmla="*/ 945249 w 3888921"/>
                  <a:gd name="connsiteY405" fmla="*/ 582384 h 582384"/>
                  <a:gd name="connsiteX406" fmla="*/ 934938 w 3888921"/>
                  <a:gd name="connsiteY406" fmla="*/ 582384 h 582384"/>
                  <a:gd name="connsiteX407" fmla="*/ 926522 w 3888921"/>
                  <a:gd name="connsiteY407" fmla="*/ 582384 h 582384"/>
                  <a:gd name="connsiteX408" fmla="*/ 897066 w 3888921"/>
                  <a:gd name="connsiteY408" fmla="*/ 582384 h 582384"/>
                  <a:gd name="connsiteX409" fmla="*/ 881373 w 3888921"/>
                  <a:gd name="connsiteY409" fmla="*/ 582384 h 582384"/>
                  <a:gd name="connsiteX410" fmla="*/ 866455 w 3888921"/>
                  <a:gd name="connsiteY410" fmla="*/ 582384 h 582384"/>
                  <a:gd name="connsiteX411" fmla="*/ 846483 w 3888921"/>
                  <a:gd name="connsiteY411" fmla="*/ 582384 h 582384"/>
                  <a:gd name="connsiteX412" fmla="*/ 802579 w 3888921"/>
                  <a:gd name="connsiteY412" fmla="*/ 582384 h 582384"/>
                  <a:gd name="connsiteX413" fmla="*/ 777999 w 3888921"/>
                  <a:gd name="connsiteY413" fmla="*/ 582384 h 582384"/>
                  <a:gd name="connsiteX414" fmla="*/ 767688 w 3888921"/>
                  <a:gd name="connsiteY414" fmla="*/ 582384 h 582384"/>
                  <a:gd name="connsiteX415" fmla="*/ 714123 w 3888921"/>
                  <a:gd name="connsiteY415" fmla="*/ 582384 h 582384"/>
                  <a:gd name="connsiteX416" fmla="*/ 699204 w 3888921"/>
                  <a:gd name="connsiteY416" fmla="*/ 582384 h 582384"/>
                  <a:gd name="connsiteX417" fmla="*/ 669599 w 3888921"/>
                  <a:gd name="connsiteY417" fmla="*/ 582384 h 582384"/>
                  <a:gd name="connsiteX418" fmla="*/ 635328 w 3888921"/>
                  <a:gd name="connsiteY418" fmla="*/ 582384 h 582384"/>
                  <a:gd name="connsiteX419" fmla="*/ 601115 w 3888921"/>
                  <a:gd name="connsiteY419" fmla="*/ 582384 h 582384"/>
                  <a:gd name="connsiteX420" fmla="*/ 590804 w 3888921"/>
                  <a:gd name="connsiteY420" fmla="*/ 582384 h 582384"/>
                  <a:gd name="connsiteX421" fmla="*/ 537239 w 3888921"/>
                  <a:gd name="connsiteY421" fmla="*/ 582384 h 582384"/>
                  <a:gd name="connsiteX422" fmla="*/ 522320 w 3888921"/>
                  <a:gd name="connsiteY422" fmla="*/ 582384 h 582384"/>
                  <a:gd name="connsiteX423" fmla="*/ 502348 w 3888921"/>
                  <a:gd name="connsiteY423" fmla="*/ 582384 h 582384"/>
                  <a:gd name="connsiteX424" fmla="*/ 458444 w 3888921"/>
                  <a:gd name="connsiteY424" fmla="*/ 582384 h 582384"/>
                  <a:gd name="connsiteX425" fmla="*/ 433864 w 3888921"/>
                  <a:gd name="connsiteY425" fmla="*/ 582384 h 582384"/>
                  <a:gd name="connsiteX426" fmla="*/ 423554 w 3888921"/>
                  <a:gd name="connsiteY426" fmla="*/ 582384 h 582384"/>
                  <a:gd name="connsiteX427" fmla="*/ 378405 w 3888921"/>
                  <a:gd name="connsiteY427" fmla="*/ 582384 h 582384"/>
                  <a:gd name="connsiteX428" fmla="*/ 369989 w 3888921"/>
                  <a:gd name="connsiteY428" fmla="*/ 582384 h 582384"/>
                  <a:gd name="connsiteX429" fmla="*/ 355070 w 3888921"/>
                  <a:gd name="connsiteY429" fmla="*/ 582384 h 582384"/>
                  <a:gd name="connsiteX430" fmla="*/ 309921 w 3888921"/>
                  <a:gd name="connsiteY430" fmla="*/ 582384 h 582384"/>
                  <a:gd name="connsiteX431" fmla="*/ 299611 w 3888921"/>
                  <a:gd name="connsiteY431" fmla="*/ 582384 h 582384"/>
                  <a:gd name="connsiteX432" fmla="*/ 291194 w 3888921"/>
                  <a:gd name="connsiteY432" fmla="*/ 582384 h 582384"/>
                  <a:gd name="connsiteX433" fmla="*/ 246045 w 3888921"/>
                  <a:gd name="connsiteY433" fmla="*/ 582384 h 582384"/>
                  <a:gd name="connsiteX434" fmla="*/ 231126 w 3888921"/>
                  <a:gd name="connsiteY434" fmla="*/ 582384 h 582384"/>
                  <a:gd name="connsiteX435" fmla="*/ 211155 w 3888921"/>
                  <a:gd name="connsiteY435" fmla="*/ 582384 h 582384"/>
                  <a:gd name="connsiteX436" fmla="*/ 167250 w 3888921"/>
                  <a:gd name="connsiteY436" fmla="*/ 582384 h 582384"/>
                  <a:gd name="connsiteX437" fmla="*/ 142671 w 3888921"/>
                  <a:gd name="connsiteY437" fmla="*/ 582384 h 582384"/>
                  <a:gd name="connsiteX438" fmla="*/ 132360 w 3888921"/>
                  <a:gd name="connsiteY438" fmla="*/ 582384 h 582384"/>
                  <a:gd name="connsiteX439" fmla="*/ 78795 w 3888921"/>
                  <a:gd name="connsiteY439" fmla="*/ 582384 h 582384"/>
                  <a:gd name="connsiteX440" fmla="*/ 63876 w 3888921"/>
                  <a:gd name="connsiteY440" fmla="*/ 582384 h 582384"/>
                  <a:gd name="connsiteX441" fmla="*/ 0 w 3888921"/>
                  <a:gd name="connsiteY441" fmla="*/ 582384 h 5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3888921" h="582384">
                    <a:moveTo>
                      <a:pt x="145596" y="0"/>
                    </a:moveTo>
                    <a:lnTo>
                      <a:pt x="209472" y="0"/>
                    </a:lnTo>
                    <a:lnTo>
                      <a:pt x="224391" y="0"/>
                    </a:lnTo>
                    <a:lnTo>
                      <a:pt x="277956" y="0"/>
                    </a:lnTo>
                    <a:lnTo>
                      <a:pt x="288267" y="0"/>
                    </a:lnTo>
                    <a:lnTo>
                      <a:pt x="312846" y="0"/>
                    </a:lnTo>
                    <a:lnTo>
                      <a:pt x="356751" y="0"/>
                    </a:lnTo>
                    <a:lnTo>
                      <a:pt x="376723" y="0"/>
                    </a:lnTo>
                    <a:lnTo>
                      <a:pt x="391641" y="0"/>
                    </a:lnTo>
                    <a:lnTo>
                      <a:pt x="436790" y="0"/>
                    </a:lnTo>
                    <a:lnTo>
                      <a:pt x="445206" y="0"/>
                    </a:lnTo>
                    <a:lnTo>
                      <a:pt x="455517" y="0"/>
                    </a:lnTo>
                    <a:lnTo>
                      <a:pt x="500666" y="0"/>
                    </a:lnTo>
                    <a:lnTo>
                      <a:pt x="515584" y="0"/>
                    </a:lnTo>
                    <a:lnTo>
                      <a:pt x="524001" y="0"/>
                    </a:lnTo>
                    <a:lnTo>
                      <a:pt x="569150" y="0"/>
                    </a:lnTo>
                    <a:lnTo>
                      <a:pt x="579460" y="0"/>
                    </a:lnTo>
                    <a:lnTo>
                      <a:pt x="604040" y="0"/>
                    </a:lnTo>
                    <a:lnTo>
                      <a:pt x="647944" y="0"/>
                    </a:lnTo>
                    <a:lnTo>
                      <a:pt x="667916" y="0"/>
                    </a:lnTo>
                    <a:lnTo>
                      <a:pt x="682835" y="0"/>
                    </a:lnTo>
                    <a:lnTo>
                      <a:pt x="736400" y="0"/>
                    </a:lnTo>
                    <a:lnTo>
                      <a:pt x="746711" y="0"/>
                    </a:lnTo>
                    <a:lnTo>
                      <a:pt x="780924" y="0"/>
                    </a:lnTo>
                    <a:lnTo>
                      <a:pt x="815195" y="0"/>
                    </a:lnTo>
                    <a:lnTo>
                      <a:pt x="844800" y="0"/>
                    </a:lnTo>
                    <a:lnTo>
                      <a:pt x="859719" y="0"/>
                    </a:lnTo>
                    <a:lnTo>
                      <a:pt x="913284" y="0"/>
                    </a:lnTo>
                    <a:lnTo>
                      <a:pt x="923595" y="0"/>
                    </a:lnTo>
                    <a:lnTo>
                      <a:pt x="948174" y="0"/>
                    </a:lnTo>
                    <a:lnTo>
                      <a:pt x="992079" y="0"/>
                    </a:lnTo>
                    <a:lnTo>
                      <a:pt x="1012050" y="0"/>
                    </a:lnTo>
                    <a:lnTo>
                      <a:pt x="1026969" y="0"/>
                    </a:lnTo>
                    <a:lnTo>
                      <a:pt x="1042662" y="0"/>
                    </a:lnTo>
                    <a:lnTo>
                      <a:pt x="1072118" y="0"/>
                    </a:lnTo>
                    <a:lnTo>
                      <a:pt x="1080534" y="0"/>
                    </a:lnTo>
                    <a:lnTo>
                      <a:pt x="1090845" y="0"/>
                    </a:lnTo>
                    <a:lnTo>
                      <a:pt x="1106538" y="0"/>
                    </a:lnTo>
                    <a:lnTo>
                      <a:pt x="1121457" y="0"/>
                    </a:lnTo>
                    <a:lnTo>
                      <a:pt x="1135994" y="0"/>
                    </a:lnTo>
                    <a:lnTo>
                      <a:pt x="1150912" y="0"/>
                    </a:lnTo>
                    <a:lnTo>
                      <a:pt x="1159329" y="0"/>
                    </a:lnTo>
                    <a:lnTo>
                      <a:pt x="1175022" y="0"/>
                    </a:lnTo>
                    <a:lnTo>
                      <a:pt x="1185333" y="0"/>
                    </a:lnTo>
                    <a:lnTo>
                      <a:pt x="1204478" y="0"/>
                    </a:lnTo>
                    <a:lnTo>
                      <a:pt x="1209912" y="0"/>
                    </a:lnTo>
                    <a:lnTo>
                      <a:pt x="1214789" y="0"/>
                    </a:lnTo>
                    <a:lnTo>
                      <a:pt x="1239368" y="0"/>
                    </a:lnTo>
                    <a:lnTo>
                      <a:pt x="1253817" y="0"/>
                    </a:lnTo>
                    <a:lnTo>
                      <a:pt x="1273788" y="0"/>
                    </a:lnTo>
                    <a:lnTo>
                      <a:pt x="1283272" y="0"/>
                    </a:lnTo>
                    <a:lnTo>
                      <a:pt x="1288707" y="0"/>
                    </a:lnTo>
                    <a:lnTo>
                      <a:pt x="1303244" y="0"/>
                    </a:lnTo>
                    <a:lnTo>
                      <a:pt x="1318163" y="0"/>
                    </a:lnTo>
                    <a:lnTo>
                      <a:pt x="1333856" y="0"/>
                    </a:lnTo>
                    <a:lnTo>
                      <a:pt x="1342272" y="0"/>
                    </a:lnTo>
                    <a:lnTo>
                      <a:pt x="1352583" y="0"/>
                    </a:lnTo>
                    <a:lnTo>
                      <a:pt x="1371728" y="0"/>
                    </a:lnTo>
                    <a:lnTo>
                      <a:pt x="1382039" y="0"/>
                    </a:lnTo>
                    <a:lnTo>
                      <a:pt x="1397732" y="0"/>
                    </a:lnTo>
                    <a:lnTo>
                      <a:pt x="1412650" y="0"/>
                    </a:lnTo>
                    <a:lnTo>
                      <a:pt x="1421067" y="0"/>
                    </a:lnTo>
                    <a:lnTo>
                      <a:pt x="1450523" y="0"/>
                    </a:lnTo>
                    <a:lnTo>
                      <a:pt x="1466215" y="0"/>
                    </a:lnTo>
                    <a:lnTo>
                      <a:pt x="1476526" y="0"/>
                    </a:lnTo>
                    <a:lnTo>
                      <a:pt x="1501106" y="0"/>
                    </a:lnTo>
                    <a:lnTo>
                      <a:pt x="1545010" y="0"/>
                    </a:lnTo>
                    <a:lnTo>
                      <a:pt x="1564982" y="0"/>
                    </a:lnTo>
                    <a:lnTo>
                      <a:pt x="1579901" y="0"/>
                    </a:lnTo>
                    <a:lnTo>
                      <a:pt x="1633466" y="0"/>
                    </a:lnTo>
                    <a:lnTo>
                      <a:pt x="1643777" y="0"/>
                    </a:lnTo>
                    <a:lnTo>
                      <a:pt x="1677990" y="0"/>
                    </a:lnTo>
                    <a:lnTo>
                      <a:pt x="1712261" y="0"/>
                    </a:lnTo>
                    <a:lnTo>
                      <a:pt x="1741866" y="0"/>
                    </a:lnTo>
                    <a:lnTo>
                      <a:pt x="1756785" y="0"/>
                    </a:lnTo>
                    <a:lnTo>
                      <a:pt x="1810350" y="0"/>
                    </a:lnTo>
                    <a:lnTo>
                      <a:pt x="1820661" y="0"/>
                    </a:lnTo>
                    <a:lnTo>
                      <a:pt x="1845240" y="0"/>
                    </a:lnTo>
                    <a:lnTo>
                      <a:pt x="1889145" y="0"/>
                    </a:lnTo>
                    <a:lnTo>
                      <a:pt x="1909116" y="0"/>
                    </a:lnTo>
                    <a:lnTo>
                      <a:pt x="1924035" y="0"/>
                    </a:lnTo>
                    <a:lnTo>
                      <a:pt x="1969183" y="0"/>
                    </a:lnTo>
                    <a:lnTo>
                      <a:pt x="1977600" y="0"/>
                    </a:lnTo>
                    <a:lnTo>
                      <a:pt x="1987911" y="0"/>
                    </a:lnTo>
                    <a:lnTo>
                      <a:pt x="2033059" y="0"/>
                    </a:lnTo>
                    <a:lnTo>
                      <a:pt x="2047978" y="0"/>
                    </a:lnTo>
                    <a:lnTo>
                      <a:pt x="2056395" y="0"/>
                    </a:lnTo>
                    <a:lnTo>
                      <a:pt x="2078052" y="0"/>
                    </a:lnTo>
                    <a:lnTo>
                      <a:pt x="2101544" y="0"/>
                    </a:lnTo>
                    <a:lnTo>
                      <a:pt x="2111854" y="0"/>
                    </a:lnTo>
                    <a:lnTo>
                      <a:pt x="2136434" y="0"/>
                    </a:lnTo>
                    <a:lnTo>
                      <a:pt x="2141928" y="0"/>
                    </a:lnTo>
                    <a:lnTo>
                      <a:pt x="2156847" y="0"/>
                    </a:lnTo>
                    <a:lnTo>
                      <a:pt x="2180338" y="0"/>
                    </a:lnTo>
                    <a:lnTo>
                      <a:pt x="2200310" y="0"/>
                    </a:lnTo>
                    <a:lnTo>
                      <a:pt x="2210412" y="0"/>
                    </a:lnTo>
                    <a:lnTo>
                      <a:pt x="2215228" y="0"/>
                    </a:lnTo>
                    <a:lnTo>
                      <a:pt x="2220723" y="0"/>
                    </a:lnTo>
                    <a:lnTo>
                      <a:pt x="2245302" y="0"/>
                    </a:lnTo>
                    <a:lnTo>
                      <a:pt x="2268794" y="0"/>
                    </a:lnTo>
                    <a:lnTo>
                      <a:pt x="2279104" y="0"/>
                    </a:lnTo>
                    <a:lnTo>
                      <a:pt x="2289207" y="0"/>
                    </a:lnTo>
                    <a:lnTo>
                      <a:pt x="2309179" y="0"/>
                    </a:lnTo>
                    <a:lnTo>
                      <a:pt x="2324097" y="0"/>
                    </a:lnTo>
                    <a:lnTo>
                      <a:pt x="2347589" y="0"/>
                    </a:lnTo>
                    <a:lnTo>
                      <a:pt x="2369246" y="0"/>
                    </a:lnTo>
                    <a:lnTo>
                      <a:pt x="2377662" y="0"/>
                    </a:lnTo>
                    <a:lnTo>
                      <a:pt x="2387973" y="0"/>
                    </a:lnTo>
                    <a:lnTo>
                      <a:pt x="2433122" y="0"/>
                    </a:lnTo>
                    <a:lnTo>
                      <a:pt x="2448040" y="0"/>
                    </a:lnTo>
                    <a:lnTo>
                      <a:pt x="2456457" y="0"/>
                    </a:lnTo>
                    <a:lnTo>
                      <a:pt x="2501605" y="0"/>
                    </a:lnTo>
                    <a:lnTo>
                      <a:pt x="2511917" y="0"/>
                    </a:lnTo>
                    <a:lnTo>
                      <a:pt x="2536496" y="0"/>
                    </a:lnTo>
                    <a:lnTo>
                      <a:pt x="2580400" y="0"/>
                    </a:lnTo>
                    <a:lnTo>
                      <a:pt x="2600372" y="0"/>
                    </a:lnTo>
                    <a:lnTo>
                      <a:pt x="2615291" y="0"/>
                    </a:lnTo>
                    <a:lnTo>
                      <a:pt x="2668856" y="0"/>
                    </a:lnTo>
                    <a:lnTo>
                      <a:pt x="2679167" y="0"/>
                    </a:lnTo>
                    <a:lnTo>
                      <a:pt x="2713380" y="0"/>
                    </a:lnTo>
                    <a:lnTo>
                      <a:pt x="2747650" y="0"/>
                    </a:lnTo>
                    <a:lnTo>
                      <a:pt x="2777256" y="0"/>
                    </a:lnTo>
                    <a:lnTo>
                      <a:pt x="2792175" y="0"/>
                    </a:lnTo>
                    <a:lnTo>
                      <a:pt x="2845740" y="0"/>
                    </a:lnTo>
                    <a:lnTo>
                      <a:pt x="2856051" y="0"/>
                    </a:lnTo>
                    <a:lnTo>
                      <a:pt x="2858976" y="0"/>
                    </a:lnTo>
                    <a:lnTo>
                      <a:pt x="2880630" y="0"/>
                    </a:lnTo>
                    <a:lnTo>
                      <a:pt x="2922852" y="0"/>
                    </a:lnTo>
                    <a:lnTo>
                      <a:pt x="2924535" y="0"/>
                    </a:lnTo>
                    <a:lnTo>
                      <a:pt x="2937771" y="0"/>
                    </a:lnTo>
                    <a:lnTo>
                      <a:pt x="2944506" y="0"/>
                    </a:lnTo>
                    <a:lnTo>
                      <a:pt x="2959425" y="0"/>
                    </a:lnTo>
                    <a:lnTo>
                      <a:pt x="2975118" y="0"/>
                    </a:lnTo>
                    <a:lnTo>
                      <a:pt x="2991336" y="0"/>
                    </a:lnTo>
                    <a:lnTo>
                      <a:pt x="3001647" y="0"/>
                    </a:lnTo>
                    <a:lnTo>
                      <a:pt x="3004574" y="0"/>
                    </a:lnTo>
                    <a:lnTo>
                      <a:pt x="3012990" y="0"/>
                    </a:lnTo>
                    <a:lnTo>
                      <a:pt x="3023301" y="0"/>
                    </a:lnTo>
                    <a:lnTo>
                      <a:pt x="3026226" y="0"/>
                    </a:lnTo>
                    <a:lnTo>
                      <a:pt x="3038994" y="0"/>
                    </a:lnTo>
                    <a:lnTo>
                      <a:pt x="3053913" y="0"/>
                    </a:lnTo>
                    <a:lnTo>
                      <a:pt x="3068450" y="0"/>
                    </a:lnTo>
                    <a:lnTo>
                      <a:pt x="3070131" y="0"/>
                    </a:lnTo>
                    <a:lnTo>
                      <a:pt x="3083368" y="0"/>
                    </a:lnTo>
                    <a:lnTo>
                      <a:pt x="3090102" y="0"/>
                    </a:lnTo>
                    <a:lnTo>
                      <a:pt x="3091785" y="0"/>
                    </a:lnTo>
                    <a:lnTo>
                      <a:pt x="3105021" y="0"/>
                    </a:lnTo>
                    <a:lnTo>
                      <a:pt x="3107478" y="0"/>
                    </a:lnTo>
                    <a:lnTo>
                      <a:pt x="3117789" y="0"/>
                    </a:lnTo>
                    <a:lnTo>
                      <a:pt x="3136934" y="0"/>
                    </a:lnTo>
                    <a:lnTo>
                      <a:pt x="3142368" y="0"/>
                    </a:lnTo>
                    <a:lnTo>
                      <a:pt x="3147244" y="0"/>
                    </a:lnTo>
                    <a:lnTo>
                      <a:pt x="3150170" y="0"/>
                    </a:lnTo>
                    <a:lnTo>
                      <a:pt x="3158586" y="0"/>
                    </a:lnTo>
                    <a:lnTo>
                      <a:pt x="3168897" y="0"/>
                    </a:lnTo>
                    <a:lnTo>
                      <a:pt x="3171824" y="0"/>
                    </a:lnTo>
                    <a:lnTo>
                      <a:pt x="3186273" y="0"/>
                    </a:lnTo>
                    <a:lnTo>
                      <a:pt x="3206244" y="0"/>
                    </a:lnTo>
                    <a:lnTo>
                      <a:pt x="3214046" y="0"/>
                    </a:lnTo>
                    <a:lnTo>
                      <a:pt x="3215728" y="0"/>
                    </a:lnTo>
                    <a:lnTo>
                      <a:pt x="3221163" y="0"/>
                    </a:lnTo>
                    <a:lnTo>
                      <a:pt x="3228964" y="0"/>
                    </a:lnTo>
                    <a:lnTo>
                      <a:pt x="3235700" y="0"/>
                    </a:lnTo>
                    <a:lnTo>
                      <a:pt x="3237381" y="0"/>
                    </a:lnTo>
                    <a:lnTo>
                      <a:pt x="3250618" y="0"/>
                    </a:lnTo>
                    <a:lnTo>
                      <a:pt x="3266311" y="0"/>
                    </a:lnTo>
                    <a:lnTo>
                      <a:pt x="3274728" y="0"/>
                    </a:lnTo>
                    <a:lnTo>
                      <a:pt x="3282529" y="0"/>
                    </a:lnTo>
                    <a:lnTo>
                      <a:pt x="3285039" y="0"/>
                    </a:lnTo>
                    <a:lnTo>
                      <a:pt x="3292840" y="0"/>
                    </a:lnTo>
                    <a:lnTo>
                      <a:pt x="3304184" y="0"/>
                    </a:lnTo>
                    <a:lnTo>
                      <a:pt x="3314495" y="0"/>
                    </a:lnTo>
                    <a:lnTo>
                      <a:pt x="3317420" y="0"/>
                    </a:lnTo>
                    <a:lnTo>
                      <a:pt x="3330188" y="0"/>
                    </a:lnTo>
                    <a:lnTo>
                      <a:pt x="3345106" y="0"/>
                    </a:lnTo>
                    <a:lnTo>
                      <a:pt x="3353523" y="0"/>
                    </a:lnTo>
                    <a:lnTo>
                      <a:pt x="3361324" y="0"/>
                    </a:lnTo>
                    <a:lnTo>
                      <a:pt x="3381296" y="0"/>
                    </a:lnTo>
                    <a:lnTo>
                      <a:pt x="3382978" y="0"/>
                    </a:lnTo>
                    <a:lnTo>
                      <a:pt x="3396214" y="0"/>
                    </a:lnTo>
                    <a:lnTo>
                      <a:pt x="3398671" y="0"/>
                    </a:lnTo>
                    <a:lnTo>
                      <a:pt x="3408982" y="0"/>
                    </a:lnTo>
                    <a:lnTo>
                      <a:pt x="3433561" y="0"/>
                    </a:lnTo>
                    <a:lnTo>
                      <a:pt x="3449780" y="0"/>
                    </a:lnTo>
                    <a:lnTo>
                      <a:pt x="3460090" y="0"/>
                    </a:lnTo>
                    <a:lnTo>
                      <a:pt x="3477466" y="0"/>
                    </a:lnTo>
                    <a:lnTo>
                      <a:pt x="3494304" y="0"/>
                    </a:lnTo>
                    <a:lnTo>
                      <a:pt x="3497437" y="0"/>
                    </a:lnTo>
                    <a:lnTo>
                      <a:pt x="3512356" y="0"/>
                    </a:lnTo>
                    <a:lnTo>
                      <a:pt x="3528574" y="0"/>
                    </a:lnTo>
                    <a:lnTo>
                      <a:pt x="3558180" y="0"/>
                    </a:lnTo>
                    <a:lnTo>
                      <a:pt x="3565921" y="0"/>
                    </a:lnTo>
                    <a:lnTo>
                      <a:pt x="3573099" y="0"/>
                    </a:lnTo>
                    <a:lnTo>
                      <a:pt x="3576232" y="0"/>
                    </a:lnTo>
                    <a:lnTo>
                      <a:pt x="3610446" y="0"/>
                    </a:lnTo>
                    <a:lnTo>
                      <a:pt x="3626664" y="0"/>
                    </a:lnTo>
                    <a:lnTo>
                      <a:pt x="3636975" y="0"/>
                    </a:lnTo>
                    <a:lnTo>
                      <a:pt x="3644716" y="0"/>
                    </a:lnTo>
                    <a:lnTo>
                      <a:pt x="3661554" y="0"/>
                    </a:lnTo>
                    <a:lnTo>
                      <a:pt x="3674322" y="0"/>
                    </a:lnTo>
                    <a:lnTo>
                      <a:pt x="3689241" y="0"/>
                    </a:lnTo>
                    <a:lnTo>
                      <a:pt x="3705459" y="0"/>
                    </a:lnTo>
                    <a:lnTo>
                      <a:pt x="3725430" y="0"/>
                    </a:lnTo>
                    <a:lnTo>
                      <a:pt x="3740349" y="0"/>
                    </a:lnTo>
                    <a:lnTo>
                      <a:pt x="3742806" y="0"/>
                    </a:lnTo>
                    <a:lnTo>
                      <a:pt x="3753117" y="0"/>
                    </a:lnTo>
                    <a:lnTo>
                      <a:pt x="3756042" y="0"/>
                    </a:lnTo>
                    <a:lnTo>
                      <a:pt x="3777696" y="0"/>
                    </a:lnTo>
                    <a:lnTo>
                      <a:pt x="3785497" y="0"/>
                    </a:lnTo>
                    <a:lnTo>
                      <a:pt x="3793914" y="0"/>
                    </a:lnTo>
                    <a:lnTo>
                      <a:pt x="3804225" y="0"/>
                    </a:lnTo>
                    <a:lnTo>
                      <a:pt x="3819918" y="0"/>
                    </a:lnTo>
                    <a:lnTo>
                      <a:pt x="3821601" y="0"/>
                    </a:lnTo>
                    <a:lnTo>
                      <a:pt x="3834837" y="0"/>
                    </a:lnTo>
                    <a:lnTo>
                      <a:pt x="3841572" y="0"/>
                    </a:lnTo>
                    <a:lnTo>
                      <a:pt x="3849373" y="0"/>
                    </a:lnTo>
                    <a:lnTo>
                      <a:pt x="3856491" y="0"/>
                    </a:lnTo>
                    <a:lnTo>
                      <a:pt x="3864292" y="0"/>
                    </a:lnTo>
                    <a:lnTo>
                      <a:pt x="3872709" y="0"/>
                    </a:lnTo>
                    <a:lnTo>
                      <a:pt x="3888402" y="0"/>
                    </a:lnTo>
                    <a:lnTo>
                      <a:pt x="3888921" y="0"/>
                    </a:lnTo>
                    <a:lnTo>
                      <a:pt x="3743325" y="582384"/>
                    </a:lnTo>
                    <a:lnTo>
                      <a:pt x="3742806" y="582384"/>
                    </a:lnTo>
                    <a:lnTo>
                      <a:pt x="3727113" y="582384"/>
                    </a:lnTo>
                    <a:lnTo>
                      <a:pt x="3718696" y="582384"/>
                    </a:lnTo>
                    <a:lnTo>
                      <a:pt x="3710895" y="582384"/>
                    </a:lnTo>
                    <a:lnTo>
                      <a:pt x="3703777" y="582384"/>
                    </a:lnTo>
                    <a:lnTo>
                      <a:pt x="3695976" y="582384"/>
                    </a:lnTo>
                    <a:lnTo>
                      <a:pt x="3689241" y="582384"/>
                    </a:lnTo>
                    <a:lnTo>
                      <a:pt x="3676005" y="582384"/>
                    </a:lnTo>
                    <a:lnTo>
                      <a:pt x="3674322" y="582384"/>
                    </a:lnTo>
                    <a:lnTo>
                      <a:pt x="3658629" y="582384"/>
                    </a:lnTo>
                    <a:lnTo>
                      <a:pt x="3648318" y="582384"/>
                    </a:lnTo>
                    <a:lnTo>
                      <a:pt x="3639901" y="582384"/>
                    </a:lnTo>
                    <a:lnTo>
                      <a:pt x="3632100" y="582384"/>
                    </a:lnTo>
                    <a:lnTo>
                      <a:pt x="3610446" y="582384"/>
                    </a:lnTo>
                    <a:lnTo>
                      <a:pt x="3607521" y="582384"/>
                    </a:lnTo>
                    <a:lnTo>
                      <a:pt x="3597210" y="582384"/>
                    </a:lnTo>
                    <a:lnTo>
                      <a:pt x="3594753" y="582384"/>
                    </a:lnTo>
                    <a:lnTo>
                      <a:pt x="3579834" y="582384"/>
                    </a:lnTo>
                    <a:lnTo>
                      <a:pt x="3559863" y="582384"/>
                    </a:lnTo>
                    <a:lnTo>
                      <a:pt x="3543645" y="582384"/>
                    </a:lnTo>
                    <a:lnTo>
                      <a:pt x="3528726" y="582384"/>
                    </a:lnTo>
                    <a:lnTo>
                      <a:pt x="3515958" y="582384"/>
                    </a:lnTo>
                    <a:lnTo>
                      <a:pt x="3499120" y="582384"/>
                    </a:lnTo>
                    <a:lnTo>
                      <a:pt x="3491379" y="582384"/>
                    </a:lnTo>
                    <a:lnTo>
                      <a:pt x="3481068" y="582384"/>
                    </a:lnTo>
                    <a:lnTo>
                      <a:pt x="3464850" y="582384"/>
                    </a:lnTo>
                    <a:lnTo>
                      <a:pt x="3430636" y="582384"/>
                    </a:lnTo>
                    <a:lnTo>
                      <a:pt x="3427503" y="582384"/>
                    </a:lnTo>
                    <a:lnTo>
                      <a:pt x="3420325" y="582384"/>
                    </a:lnTo>
                    <a:lnTo>
                      <a:pt x="3412584" y="582384"/>
                    </a:lnTo>
                    <a:lnTo>
                      <a:pt x="3382978" y="582384"/>
                    </a:lnTo>
                    <a:lnTo>
                      <a:pt x="3366760" y="582384"/>
                    </a:lnTo>
                    <a:lnTo>
                      <a:pt x="3351842" y="582384"/>
                    </a:lnTo>
                    <a:lnTo>
                      <a:pt x="3348708" y="582384"/>
                    </a:lnTo>
                    <a:lnTo>
                      <a:pt x="3331870" y="582384"/>
                    </a:lnTo>
                    <a:lnTo>
                      <a:pt x="3314495" y="582384"/>
                    </a:lnTo>
                    <a:lnTo>
                      <a:pt x="3304184" y="582384"/>
                    </a:lnTo>
                    <a:lnTo>
                      <a:pt x="3287966" y="582384"/>
                    </a:lnTo>
                    <a:lnTo>
                      <a:pt x="3263386" y="582384"/>
                    </a:lnTo>
                    <a:lnTo>
                      <a:pt x="3253075" y="582384"/>
                    </a:lnTo>
                    <a:lnTo>
                      <a:pt x="3250618" y="582384"/>
                    </a:lnTo>
                    <a:lnTo>
                      <a:pt x="3237383" y="582384"/>
                    </a:lnTo>
                    <a:lnTo>
                      <a:pt x="3235700" y="582384"/>
                    </a:lnTo>
                    <a:lnTo>
                      <a:pt x="3215728" y="582384"/>
                    </a:lnTo>
                    <a:lnTo>
                      <a:pt x="3207927" y="582384"/>
                    </a:lnTo>
                    <a:lnTo>
                      <a:pt x="3199510" y="582384"/>
                    </a:lnTo>
                    <a:lnTo>
                      <a:pt x="3184592" y="582384"/>
                    </a:lnTo>
                    <a:lnTo>
                      <a:pt x="3171824" y="582384"/>
                    </a:lnTo>
                    <a:lnTo>
                      <a:pt x="3168898" y="582384"/>
                    </a:lnTo>
                    <a:lnTo>
                      <a:pt x="3158588" y="582384"/>
                    </a:lnTo>
                    <a:lnTo>
                      <a:pt x="3147244" y="582384"/>
                    </a:lnTo>
                    <a:lnTo>
                      <a:pt x="3139443" y="582384"/>
                    </a:lnTo>
                    <a:lnTo>
                      <a:pt x="3136934" y="582384"/>
                    </a:lnTo>
                    <a:lnTo>
                      <a:pt x="3129132" y="582384"/>
                    </a:lnTo>
                    <a:lnTo>
                      <a:pt x="3120716" y="582384"/>
                    </a:lnTo>
                    <a:lnTo>
                      <a:pt x="3105023" y="582384"/>
                    </a:lnTo>
                    <a:lnTo>
                      <a:pt x="3091785" y="582384"/>
                    </a:lnTo>
                    <a:lnTo>
                      <a:pt x="3090104" y="582384"/>
                    </a:lnTo>
                    <a:lnTo>
                      <a:pt x="3083368" y="582384"/>
                    </a:lnTo>
                    <a:lnTo>
                      <a:pt x="3075567" y="582384"/>
                    </a:lnTo>
                    <a:lnTo>
                      <a:pt x="3070132" y="582384"/>
                    </a:lnTo>
                    <a:lnTo>
                      <a:pt x="3068450" y="582384"/>
                    </a:lnTo>
                    <a:lnTo>
                      <a:pt x="3060648" y="582384"/>
                    </a:lnTo>
                    <a:lnTo>
                      <a:pt x="3040677" y="582384"/>
                    </a:lnTo>
                    <a:lnTo>
                      <a:pt x="3026228" y="582384"/>
                    </a:lnTo>
                    <a:lnTo>
                      <a:pt x="3023301" y="582384"/>
                    </a:lnTo>
                    <a:lnTo>
                      <a:pt x="3012990" y="582384"/>
                    </a:lnTo>
                    <a:lnTo>
                      <a:pt x="3004574" y="582384"/>
                    </a:lnTo>
                    <a:lnTo>
                      <a:pt x="3001648" y="582384"/>
                    </a:lnTo>
                    <a:lnTo>
                      <a:pt x="2996772" y="582384"/>
                    </a:lnTo>
                    <a:lnTo>
                      <a:pt x="2991338" y="582384"/>
                    </a:lnTo>
                    <a:lnTo>
                      <a:pt x="2972193" y="582384"/>
                    </a:lnTo>
                    <a:lnTo>
                      <a:pt x="2961882" y="582384"/>
                    </a:lnTo>
                    <a:lnTo>
                      <a:pt x="2959425" y="582384"/>
                    </a:lnTo>
                    <a:lnTo>
                      <a:pt x="2946189" y="582384"/>
                    </a:lnTo>
                    <a:lnTo>
                      <a:pt x="2944506" y="582384"/>
                    </a:lnTo>
                    <a:lnTo>
                      <a:pt x="2937772" y="582384"/>
                    </a:lnTo>
                    <a:lnTo>
                      <a:pt x="2924535" y="582384"/>
                    </a:lnTo>
                    <a:lnTo>
                      <a:pt x="2922853" y="582384"/>
                    </a:lnTo>
                    <a:lnTo>
                      <a:pt x="2908317" y="582384"/>
                    </a:lnTo>
                    <a:lnTo>
                      <a:pt x="2893398" y="582384"/>
                    </a:lnTo>
                    <a:lnTo>
                      <a:pt x="2880630" y="582384"/>
                    </a:lnTo>
                    <a:lnTo>
                      <a:pt x="2877705" y="582384"/>
                    </a:lnTo>
                    <a:lnTo>
                      <a:pt x="2867394" y="582384"/>
                    </a:lnTo>
                    <a:lnTo>
                      <a:pt x="2858977" y="582384"/>
                    </a:lnTo>
                    <a:lnTo>
                      <a:pt x="2856051" y="582384"/>
                    </a:lnTo>
                    <a:lnTo>
                      <a:pt x="2845740" y="582384"/>
                    </a:lnTo>
                    <a:lnTo>
                      <a:pt x="2829522" y="582384"/>
                    </a:lnTo>
                    <a:lnTo>
                      <a:pt x="2813829" y="582384"/>
                    </a:lnTo>
                    <a:lnTo>
                      <a:pt x="2798910" y="582384"/>
                    </a:lnTo>
                    <a:lnTo>
                      <a:pt x="2792175" y="582384"/>
                    </a:lnTo>
                    <a:lnTo>
                      <a:pt x="2778939" y="582384"/>
                    </a:lnTo>
                    <a:lnTo>
                      <a:pt x="2777256" y="582384"/>
                    </a:lnTo>
                    <a:lnTo>
                      <a:pt x="2735034" y="582384"/>
                    </a:lnTo>
                    <a:lnTo>
                      <a:pt x="2713380" y="582384"/>
                    </a:lnTo>
                    <a:lnTo>
                      <a:pt x="2710455" y="582384"/>
                    </a:lnTo>
                    <a:lnTo>
                      <a:pt x="2700144" y="582384"/>
                    </a:lnTo>
                    <a:lnTo>
                      <a:pt x="2646579" y="582384"/>
                    </a:lnTo>
                    <a:lnTo>
                      <a:pt x="2631660" y="582384"/>
                    </a:lnTo>
                    <a:lnTo>
                      <a:pt x="2602055" y="582384"/>
                    </a:lnTo>
                    <a:lnTo>
                      <a:pt x="2567784" y="582384"/>
                    </a:lnTo>
                    <a:lnTo>
                      <a:pt x="2533571" y="582384"/>
                    </a:lnTo>
                    <a:lnTo>
                      <a:pt x="2523260" y="582384"/>
                    </a:lnTo>
                    <a:lnTo>
                      <a:pt x="2469695" y="582384"/>
                    </a:lnTo>
                    <a:lnTo>
                      <a:pt x="2454776" y="582384"/>
                    </a:lnTo>
                    <a:lnTo>
                      <a:pt x="2434804" y="582384"/>
                    </a:lnTo>
                    <a:lnTo>
                      <a:pt x="2390900" y="582384"/>
                    </a:lnTo>
                    <a:lnTo>
                      <a:pt x="2366320" y="582384"/>
                    </a:lnTo>
                    <a:lnTo>
                      <a:pt x="2356010" y="582384"/>
                    </a:lnTo>
                    <a:lnTo>
                      <a:pt x="2310861" y="582384"/>
                    </a:lnTo>
                    <a:lnTo>
                      <a:pt x="2302444" y="582384"/>
                    </a:lnTo>
                    <a:lnTo>
                      <a:pt x="2287526" y="582384"/>
                    </a:lnTo>
                    <a:lnTo>
                      <a:pt x="2242377" y="582384"/>
                    </a:lnTo>
                    <a:lnTo>
                      <a:pt x="2232066" y="582384"/>
                    </a:lnTo>
                    <a:lnTo>
                      <a:pt x="2223650" y="582384"/>
                    </a:lnTo>
                    <a:lnTo>
                      <a:pt x="2201992" y="582384"/>
                    </a:lnTo>
                    <a:lnTo>
                      <a:pt x="2178501" y="582384"/>
                    </a:lnTo>
                    <a:lnTo>
                      <a:pt x="2163583" y="582384"/>
                    </a:lnTo>
                    <a:lnTo>
                      <a:pt x="2143611" y="582384"/>
                    </a:lnTo>
                    <a:lnTo>
                      <a:pt x="2133509" y="582384"/>
                    </a:lnTo>
                    <a:lnTo>
                      <a:pt x="2123198" y="582384"/>
                    </a:lnTo>
                    <a:lnTo>
                      <a:pt x="2099706" y="582384"/>
                    </a:lnTo>
                    <a:lnTo>
                      <a:pt x="2075127" y="582384"/>
                    </a:lnTo>
                    <a:lnTo>
                      <a:pt x="2069633" y="582384"/>
                    </a:lnTo>
                    <a:lnTo>
                      <a:pt x="2064816" y="582384"/>
                    </a:lnTo>
                    <a:lnTo>
                      <a:pt x="2054714" y="582384"/>
                    </a:lnTo>
                    <a:lnTo>
                      <a:pt x="2034742" y="582384"/>
                    </a:lnTo>
                    <a:lnTo>
                      <a:pt x="2011251" y="582384"/>
                    </a:lnTo>
                    <a:lnTo>
                      <a:pt x="1996332" y="582384"/>
                    </a:lnTo>
                    <a:lnTo>
                      <a:pt x="1990838" y="582384"/>
                    </a:lnTo>
                    <a:lnTo>
                      <a:pt x="1966258" y="582384"/>
                    </a:lnTo>
                    <a:lnTo>
                      <a:pt x="1955948" y="582384"/>
                    </a:lnTo>
                    <a:lnTo>
                      <a:pt x="1932456" y="582384"/>
                    </a:lnTo>
                    <a:lnTo>
                      <a:pt x="1910799" y="582384"/>
                    </a:lnTo>
                    <a:lnTo>
                      <a:pt x="1902382" y="582384"/>
                    </a:lnTo>
                    <a:lnTo>
                      <a:pt x="1887464" y="582384"/>
                    </a:lnTo>
                    <a:lnTo>
                      <a:pt x="1842315" y="582384"/>
                    </a:lnTo>
                    <a:lnTo>
                      <a:pt x="1832004" y="582384"/>
                    </a:lnTo>
                    <a:lnTo>
                      <a:pt x="1823588" y="582384"/>
                    </a:lnTo>
                    <a:lnTo>
                      <a:pt x="1778439" y="582384"/>
                    </a:lnTo>
                    <a:lnTo>
                      <a:pt x="1763520" y="582384"/>
                    </a:lnTo>
                    <a:lnTo>
                      <a:pt x="1743549" y="582384"/>
                    </a:lnTo>
                    <a:lnTo>
                      <a:pt x="1699644" y="582384"/>
                    </a:lnTo>
                    <a:lnTo>
                      <a:pt x="1675065" y="582384"/>
                    </a:lnTo>
                    <a:lnTo>
                      <a:pt x="1664754" y="582384"/>
                    </a:lnTo>
                    <a:lnTo>
                      <a:pt x="1611189" y="582384"/>
                    </a:lnTo>
                    <a:lnTo>
                      <a:pt x="1596270" y="582384"/>
                    </a:lnTo>
                    <a:lnTo>
                      <a:pt x="1566665" y="582384"/>
                    </a:lnTo>
                    <a:lnTo>
                      <a:pt x="1532394" y="582384"/>
                    </a:lnTo>
                    <a:lnTo>
                      <a:pt x="1498181" y="582384"/>
                    </a:lnTo>
                    <a:lnTo>
                      <a:pt x="1487870" y="582384"/>
                    </a:lnTo>
                    <a:lnTo>
                      <a:pt x="1434304" y="582384"/>
                    </a:lnTo>
                    <a:lnTo>
                      <a:pt x="1419386" y="582384"/>
                    </a:lnTo>
                    <a:lnTo>
                      <a:pt x="1399414" y="582384"/>
                    </a:lnTo>
                    <a:lnTo>
                      <a:pt x="1355510" y="582384"/>
                    </a:lnTo>
                    <a:lnTo>
                      <a:pt x="1330930" y="582384"/>
                    </a:lnTo>
                    <a:lnTo>
                      <a:pt x="1320620" y="582384"/>
                    </a:lnTo>
                    <a:lnTo>
                      <a:pt x="1304927" y="582384"/>
                    </a:lnTo>
                    <a:lnTo>
                      <a:pt x="1275471" y="582384"/>
                    </a:lnTo>
                    <a:lnTo>
                      <a:pt x="1267054" y="582384"/>
                    </a:lnTo>
                    <a:lnTo>
                      <a:pt x="1252135" y="582384"/>
                    </a:lnTo>
                    <a:lnTo>
                      <a:pt x="1236443" y="582384"/>
                    </a:lnTo>
                    <a:lnTo>
                      <a:pt x="1226132" y="582384"/>
                    </a:lnTo>
                    <a:lnTo>
                      <a:pt x="1206987" y="582384"/>
                    </a:lnTo>
                    <a:lnTo>
                      <a:pt x="1196676" y="582384"/>
                    </a:lnTo>
                    <a:lnTo>
                      <a:pt x="1188259" y="582384"/>
                    </a:lnTo>
                    <a:lnTo>
                      <a:pt x="1172567" y="582384"/>
                    </a:lnTo>
                    <a:lnTo>
                      <a:pt x="1157648" y="582384"/>
                    </a:lnTo>
                    <a:lnTo>
                      <a:pt x="1143111" y="582384"/>
                    </a:lnTo>
                    <a:lnTo>
                      <a:pt x="1137676" y="582384"/>
                    </a:lnTo>
                    <a:lnTo>
                      <a:pt x="1128192" y="582384"/>
                    </a:lnTo>
                    <a:lnTo>
                      <a:pt x="1108221" y="582384"/>
                    </a:lnTo>
                    <a:lnTo>
                      <a:pt x="1093772" y="582384"/>
                    </a:lnTo>
                    <a:lnTo>
                      <a:pt x="1069192" y="582384"/>
                    </a:lnTo>
                    <a:lnTo>
                      <a:pt x="1064316" y="582384"/>
                    </a:lnTo>
                    <a:lnTo>
                      <a:pt x="1058882" y="582384"/>
                    </a:lnTo>
                    <a:lnTo>
                      <a:pt x="1039737" y="582384"/>
                    </a:lnTo>
                    <a:lnTo>
                      <a:pt x="1029426" y="582384"/>
                    </a:lnTo>
                    <a:lnTo>
                      <a:pt x="1013733" y="582384"/>
                    </a:lnTo>
                    <a:lnTo>
                      <a:pt x="1005316" y="582384"/>
                    </a:lnTo>
                    <a:lnTo>
                      <a:pt x="990398" y="582384"/>
                    </a:lnTo>
                    <a:lnTo>
                      <a:pt x="975861" y="582384"/>
                    </a:lnTo>
                    <a:lnTo>
                      <a:pt x="960942" y="582384"/>
                    </a:lnTo>
                    <a:lnTo>
                      <a:pt x="945249" y="582384"/>
                    </a:lnTo>
                    <a:lnTo>
                      <a:pt x="934938" y="582384"/>
                    </a:lnTo>
                    <a:lnTo>
                      <a:pt x="926522" y="582384"/>
                    </a:lnTo>
                    <a:lnTo>
                      <a:pt x="897066" y="582384"/>
                    </a:lnTo>
                    <a:lnTo>
                      <a:pt x="881373" y="582384"/>
                    </a:lnTo>
                    <a:lnTo>
                      <a:pt x="866455" y="582384"/>
                    </a:lnTo>
                    <a:lnTo>
                      <a:pt x="846483" y="582384"/>
                    </a:lnTo>
                    <a:lnTo>
                      <a:pt x="802579" y="582384"/>
                    </a:lnTo>
                    <a:lnTo>
                      <a:pt x="777999" y="582384"/>
                    </a:lnTo>
                    <a:lnTo>
                      <a:pt x="767688" y="582384"/>
                    </a:lnTo>
                    <a:lnTo>
                      <a:pt x="714123" y="582384"/>
                    </a:lnTo>
                    <a:lnTo>
                      <a:pt x="699204" y="582384"/>
                    </a:lnTo>
                    <a:lnTo>
                      <a:pt x="669599" y="582384"/>
                    </a:lnTo>
                    <a:lnTo>
                      <a:pt x="635328" y="582384"/>
                    </a:lnTo>
                    <a:lnTo>
                      <a:pt x="601115" y="582384"/>
                    </a:lnTo>
                    <a:lnTo>
                      <a:pt x="590804" y="582384"/>
                    </a:lnTo>
                    <a:lnTo>
                      <a:pt x="537239" y="582384"/>
                    </a:lnTo>
                    <a:lnTo>
                      <a:pt x="522320" y="582384"/>
                    </a:lnTo>
                    <a:lnTo>
                      <a:pt x="502348" y="582384"/>
                    </a:lnTo>
                    <a:lnTo>
                      <a:pt x="458444" y="582384"/>
                    </a:lnTo>
                    <a:lnTo>
                      <a:pt x="433864" y="582384"/>
                    </a:lnTo>
                    <a:lnTo>
                      <a:pt x="423554" y="582384"/>
                    </a:lnTo>
                    <a:lnTo>
                      <a:pt x="378405" y="582384"/>
                    </a:lnTo>
                    <a:lnTo>
                      <a:pt x="369989" y="582384"/>
                    </a:lnTo>
                    <a:lnTo>
                      <a:pt x="355070" y="582384"/>
                    </a:lnTo>
                    <a:lnTo>
                      <a:pt x="309921" y="582384"/>
                    </a:lnTo>
                    <a:lnTo>
                      <a:pt x="299611" y="582384"/>
                    </a:lnTo>
                    <a:lnTo>
                      <a:pt x="291194" y="582384"/>
                    </a:lnTo>
                    <a:lnTo>
                      <a:pt x="246045" y="582384"/>
                    </a:lnTo>
                    <a:lnTo>
                      <a:pt x="231126" y="582384"/>
                    </a:lnTo>
                    <a:lnTo>
                      <a:pt x="211155" y="582384"/>
                    </a:lnTo>
                    <a:lnTo>
                      <a:pt x="167250" y="582384"/>
                    </a:lnTo>
                    <a:lnTo>
                      <a:pt x="142671" y="582384"/>
                    </a:lnTo>
                    <a:lnTo>
                      <a:pt x="132360" y="582384"/>
                    </a:lnTo>
                    <a:lnTo>
                      <a:pt x="78795" y="582384"/>
                    </a:lnTo>
                    <a:lnTo>
                      <a:pt x="63876" y="582384"/>
                    </a:lnTo>
                    <a:lnTo>
                      <a:pt x="0" y="5823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7" name="组合 26"/>
              <p:cNvGrpSpPr/>
              <p:nvPr/>
            </p:nvGrpSpPr>
            <p:grpSpPr>
              <a:xfrm>
                <a:off x="806160" y="2046513"/>
                <a:ext cx="957909" cy="723901"/>
                <a:chOff x="-391195" y="-1"/>
                <a:chExt cx="1146969" cy="866775"/>
              </a:xfrm>
            </p:grpSpPr>
            <p:sp>
              <p:nvSpPr>
                <p:cNvPr id="158" name="任意多边形 2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007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任意多边形 2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007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任意多边形 32"/>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rgbClr val="007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53" name="文本框 152"/>
            <p:cNvSpPr txBox="1"/>
            <p:nvPr/>
          </p:nvSpPr>
          <p:spPr>
            <a:xfrm>
              <a:off x="2225802" y="2573486"/>
              <a:ext cx="3379456" cy="646405"/>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3200" b="1" dirty="0">
                  <a:solidFill>
                    <a:schemeClr val="bg1"/>
                  </a:solidFill>
                  <a:effectLst>
                    <a:outerShdw blurRad="63500" sx="102000" sy="102000" algn="ctr" rotWithShape="0">
                      <a:prstClr val="black">
                        <a:alpha val="24000"/>
                      </a:prstClr>
                    </a:outerShdw>
                  </a:effectLst>
                  <a:latin typeface="微软雅黑" panose="020B0503020204020204" pitchFamily="34" charset="-122"/>
                  <a:ea typeface="微软雅黑" panose="020B0503020204020204" pitchFamily="34" charset="-122"/>
                  <a:cs typeface="PangMenZhengDao" charset="-122"/>
                </a:rPr>
                <a:t>机构管理员操作</a:t>
              </a:r>
              <a:endParaRPr kumimoji="0" lang="zh-CN" altLang="en-US" sz="3200" b="1" i="0" u="none" strike="noStrike" kern="1200" cap="none" spc="0" normalizeH="0" baseline="0" noProof="0" dirty="0">
                <a:ln>
                  <a:noFill/>
                </a:ln>
                <a:solidFill>
                  <a:schemeClr val="bg1"/>
                </a:solidFill>
                <a:effectLst>
                  <a:outerShdw blurRad="63500" sx="102000" sy="102000" algn="ctr" rotWithShape="0">
                    <a:prstClr val="black">
                      <a:alpha val="24000"/>
                    </a:prstClr>
                  </a:outerShdw>
                </a:effectLst>
                <a:uLnTx/>
                <a:uFillTx/>
                <a:latin typeface="微软雅黑" panose="020B0503020204020204" pitchFamily="34" charset="-122"/>
                <a:ea typeface="微软雅黑" panose="020B0503020204020204" pitchFamily="34" charset="-122"/>
                <a:cs typeface="PangMenZhengDao" charset="-122"/>
              </a:endParaRPr>
            </a:p>
          </p:txBody>
        </p:sp>
        <p:sp>
          <p:nvSpPr>
            <p:cNvPr id="155" name="文本框 154"/>
            <p:cNvSpPr txBox="1"/>
            <p:nvPr/>
          </p:nvSpPr>
          <p:spPr>
            <a:xfrm>
              <a:off x="1308583" y="2586176"/>
              <a:ext cx="489412" cy="714449"/>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600" b="1" i="1" u="none" strike="noStrike" kern="1200" cap="none" spc="0" normalizeH="0" baseline="0" noProof="0" dirty="0">
                  <a:ln>
                    <a:noFill/>
                  </a:ln>
                  <a:solidFill>
                    <a:schemeClr val="accent2"/>
                  </a:solidFill>
                  <a:effectLst/>
                  <a:uLnTx/>
                  <a:uFillTx/>
                  <a:latin typeface="Century Gothic" panose="020B0502020202020204" pitchFamily="34" charset="0"/>
                  <a:ea typeface="+mj-ea"/>
                  <a:cs typeface="经典综艺体简" panose="02010609000101010101" pitchFamily="49" charset="-122"/>
                </a:rPr>
                <a:t>1</a:t>
              </a:r>
              <a:endParaRPr kumimoji="0" lang="zh-CN" altLang="en-US" sz="3600" b="1" i="1" u="none" strike="noStrike" kern="1200" cap="none" spc="0" normalizeH="0" baseline="0" noProof="0" dirty="0">
                <a:ln>
                  <a:noFill/>
                </a:ln>
                <a:solidFill>
                  <a:schemeClr val="accent2"/>
                </a:solidFill>
                <a:effectLst/>
                <a:uLnTx/>
                <a:uFillTx/>
                <a:latin typeface="Century Gothic" panose="020B0502020202020204" pitchFamily="34" charset="0"/>
                <a:ea typeface="+mj-ea"/>
                <a:cs typeface="经典综艺体简" panose="02010609000101010101" pitchFamily="49" charset="-122"/>
              </a:endParaRPr>
            </a:p>
          </p:txBody>
        </p:sp>
      </p:grpSp>
      <p:grpSp>
        <p:nvGrpSpPr>
          <p:cNvPr id="164" name="组合 67"/>
          <p:cNvGrpSpPr/>
          <p:nvPr/>
        </p:nvGrpSpPr>
        <p:grpSpPr>
          <a:xfrm>
            <a:off x="6554988" y="3955018"/>
            <a:ext cx="4260457" cy="785366"/>
            <a:chOff x="1112363" y="2469469"/>
            <a:chExt cx="4709474" cy="868137"/>
          </a:xfrm>
        </p:grpSpPr>
        <p:grpSp>
          <p:nvGrpSpPr>
            <p:cNvPr id="165" name="组合 35"/>
            <p:cNvGrpSpPr/>
            <p:nvPr/>
          </p:nvGrpSpPr>
          <p:grpSpPr>
            <a:xfrm>
              <a:off x="1112363" y="2469469"/>
              <a:ext cx="4709474" cy="868137"/>
              <a:chOff x="806160" y="2046513"/>
              <a:chExt cx="3927022" cy="723901"/>
            </a:xfrm>
          </p:grpSpPr>
          <p:sp>
            <p:nvSpPr>
              <p:cNvPr id="169" name="任意多边形 34"/>
              <p:cNvSpPr/>
              <p:nvPr/>
            </p:nvSpPr>
            <p:spPr>
              <a:xfrm>
                <a:off x="844261" y="2117271"/>
                <a:ext cx="3888921" cy="582384"/>
              </a:xfrm>
              <a:custGeom>
                <a:avLst/>
                <a:gdLst>
                  <a:gd name="connsiteX0" fmla="*/ 145596 w 3888921"/>
                  <a:gd name="connsiteY0" fmla="*/ 0 h 582384"/>
                  <a:gd name="connsiteX1" fmla="*/ 209472 w 3888921"/>
                  <a:gd name="connsiteY1" fmla="*/ 0 h 582384"/>
                  <a:gd name="connsiteX2" fmla="*/ 224391 w 3888921"/>
                  <a:gd name="connsiteY2" fmla="*/ 0 h 582384"/>
                  <a:gd name="connsiteX3" fmla="*/ 277956 w 3888921"/>
                  <a:gd name="connsiteY3" fmla="*/ 0 h 582384"/>
                  <a:gd name="connsiteX4" fmla="*/ 288267 w 3888921"/>
                  <a:gd name="connsiteY4" fmla="*/ 0 h 582384"/>
                  <a:gd name="connsiteX5" fmla="*/ 312846 w 3888921"/>
                  <a:gd name="connsiteY5" fmla="*/ 0 h 582384"/>
                  <a:gd name="connsiteX6" fmla="*/ 356751 w 3888921"/>
                  <a:gd name="connsiteY6" fmla="*/ 0 h 582384"/>
                  <a:gd name="connsiteX7" fmla="*/ 376723 w 3888921"/>
                  <a:gd name="connsiteY7" fmla="*/ 0 h 582384"/>
                  <a:gd name="connsiteX8" fmla="*/ 391641 w 3888921"/>
                  <a:gd name="connsiteY8" fmla="*/ 0 h 582384"/>
                  <a:gd name="connsiteX9" fmla="*/ 436790 w 3888921"/>
                  <a:gd name="connsiteY9" fmla="*/ 0 h 582384"/>
                  <a:gd name="connsiteX10" fmla="*/ 445206 w 3888921"/>
                  <a:gd name="connsiteY10" fmla="*/ 0 h 582384"/>
                  <a:gd name="connsiteX11" fmla="*/ 455517 w 3888921"/>
                  <a:gd name="connsiteY11" fmla="*/ 0 h 582384"/>
                  <a:gd name="connsiteX12" fmla="*/ 500666 w 3888921"/>
                  <a:gd name="connsiteY12" fmla="*/ 0 h 582384"/>
                  <a:gd name="connsiteX13" fmla="*/ 515584 w 3888921"/>
                  <a:gd name="connsiteY13" fmla="*/ 0 h 582384"/>
                  <a:gd name="connsiteX14" fmla="*/ 524001 w 3888921"/>
                  <a:gd name="connsiteY14" fmla="*/ 0 h 582384"/>
                  <a:gd name="connsiteX15" fmla="*/ 569150 w 3888921"/>
                  <a:gd name="connsiteY15" fmla="*/ 0 h 582384"/>
                  <a:gd name="connsiteX16" fmla="*/ 579460 w 3888921"/>
                  <a:gd name="connsiteY16" fmla="*/ 0 h 582384"/>
                  <a:gd name="connsiteX17" fmla="*/ 604040 w 3888921"/>
                  <a:gd name="connsiteY17" fmla="*/ 0 h 582384"/>
                  <a:gd name="connsiteX18" fmla="*/ 647944 w 3888921"/>
                  <a:gd name="connsiteY18" fmla="*/ 0 h 582384"/>
                  <a:gd name="connsiteX19" fmla="*/ 667916 w 3888921"/>
                  <a:gd name="connsiteY19" fmla="*/ 0 h 582384"/>
                  <a:gd name="connsiteX20" fmla="*/ 682835 w 3888921"/>
                  <a:gd name="connsiteY20" fmla="*/ 0 h 582384"/>
                  <a:gd name="connsiteX21" fmla="*/ 736400 w 3888921"/>
                  <a:gd name="connsiteY21" fmla="*/ 0 h 582384"/>
                  <a:gd name="connsiteX22" fmla="*/ 746711 w 3888921"/>
                  <a:gd name="connsiteY22" fmla="*/ 0 h 582384"/>
                  <a:gd name="connsiteX23" fmla="*/ 780924 w 3888921"/>
                  <a:gd name="connsiteY23" fmla="*/ 0 h 582384"/>
                  <a:gd name="connsiteX24" fmla="*/ 815195 w 3888921"/>
                  <a:gd name="connsiteY24" fmla="*/ 0 h 582384"/>
                  <a:gd name="connsiteX25" fmla="*/ 844800 w 3888921"/>
                  <a:gd name="connsiteY25" fmla="*/ 0 h 582384"/>
                  <a:gd name="connsiteX26" fmla="*/ 859719 w 3888921"/>
                  <a:gd name="connsiteY26" fmla="*/ 0 h 582384"/>
                  <a:gd name="connsiteX27" fmla="*/ 913284 w 3888921"/>
                  <a:gd name="connsiteY27" fmla="*/ 0 h 582384"/>
                  <a:gd name="connsiteX28" fmla="*/ 923595 w 3888921"/>
                  <a:gd name="connsiteY28" fmla="*/ 0 h 582384"/>
                  <a:gd name="connsiteX29" fmla="*/ 948174 w 3888921"/>
                  <a:gd name="connsiteY29" fmla="*/ 0 h 582384"/>
                  <a:gd name="connsiteX30" fmla="*/ 992079 w 3888921"/>
                  <a:gd name="connsiteY30" fmla="*/ 0 h 582384"/>
                  <a:gd name="connsiteX31" fmla="*/ 1012050 w 3888921"/>
                  <a:gd name="connsiteY31" fmla="*/ 0 h 582384"/>
                  <a:gd name="connsiteX32" fmla="*/ 1026969 w 3888921"/>
                  <a:gd name="connsiteY32" fmla="*/ 0 h 582384"/>
                  <a:gd name="connsiteX33" fmla="*/ 1042662 w 3888921"/>
                  <a:gd name="connsiteY33" fmla="*/ 0 h 582384"/>
                  <a:gd name="connsiteX34" fmla="*/ 1072118 w 3888921"/>
                  <a:gd name="connsiteY34" fmla="*/ 0 h 582384"/>
                  <a:gd name="connsiteX35" fmla="*/ 1080534 w 3888921"/>
                  <a:gd name="connsiteY35" fmla="*/ 0 h 582384"/>
                  <a:gd name="connsiteX36" fmla="*/ 1090845 w 3888921"/>
                  <a:gd name="connsiteY36" fmla="*/ 0 h 582384"/>
                  <a:gd name="connsiteX37" fmla="*/ 1106538 w 3888921"/>
                  <a:gd name="connsiteY37" fmla="*/ 0 h 582384"/>
                  <a:gd name="connsiteX38" fmla="*/ 1121457 w 3888921"/>
                  <a:gd name="connsiteY38" fmla="*/ 0 h 582384"/>
                  <a:gd name="connsiteX39" fmla="*/ 1135994 w 3888921"/>
                  <a:gd name="connsiteY39" fmla="*/ 0 h 582384"/>
                  <a:gd name="connsiteX40" fmla="*/ 1150912 w 3888921"/>
                  <a:gd name="connsiteY40" fmla="*/ 0 h 582384"/>
                  <a:gd name="connsiteX41" fmla="*/ 1159329 w 3888921"/>
                  <a:gd name="connsiteY41" fmla="*/ 0 h 582384"/>
                  <a:gd name="connsiteX42" fmla="*/ 1175022 w 3888921"/>
                  <a:gd name="connsiteY42" fmla="*/ 0 h 582384"/>
                  <a:gd name="connsiteX43" fmla="*/ 1185333 w 3888921"/>
                  <a:gd name="connsiteY43" fmla="*/ 0 h 582384"/>
                  <a:gd name="connsiteX44" fmla="*/ 1204478 w 3888921"/>
                  <a:gd name="connsiteY44" fmla="*/ 0 h 582384"/>
                  <a:gd name="connsiteX45" fmla="*/ 1209912 w 3888921"/>
                  <a:gd name="connsiteY45" fmla="*/ 0 h 582384"/>
                  <a:gd name="connsiteX46" fmla="*/ 1214789 w 3888921"/>
                  <a:gd name="connsiteY46" fmla="*/ 0 h 582384"/>
                  <a:gd name="connsiteX47" fmla="*/ 1239368 w 3888921"/>
                  <a:gd name="connsiteY47" fmla="*/ 0 h 582384"/>
                  <a:gd name="connsiteX48" fmla="*/ 1253817 w 3888921"/>
                  <a:gd name="connsiteY48" fmla="*/ 0 h 582384"/>
                  <a:gd name="connsiteX49" fmla="*/ 1273788 w 3888921"/>
                  <a:gd name="connsiteY49" fmla="*/ 0 h 582384"/>
                  <a:gd name="connsiteX50" fmla="*/ 1283272 w 3888921"/>
                  <a:gd name="connsiteY50" fmla="*/ 0 h 582384"/>
                  <a:gd name="connsiteX51" fmla="*/ 1288707 w 3888921"/>
                  <a:gd name="connsiteY51" fmla="*/ 0 h 582384"/>
                  <a:gd name="connsiteX52" fmla="*/ 1303244 w 3888921"/>
                  <a:gd name="connsiteY52" fmla="*/ 0 h 582384"/>
                  <a:gd name="connsiteX53" fmla="*/ 1318163 w 3888921"/>
                  <a:gd name="connsiteY53" fmla="*/ 0 h 582384"/>
                  <a:gd name="connsiteX54" fmla="*/ 1333856 w 3888921"/>
                  <a:gd name="connsiteY54" fmla="*/ 0 h 582384"/>
                  <a:gd name="connsiteX55" fmla="*/ 1342272 w 3888921"/>
                  <a:gd name="connsiteY55" fmla="*/ 0 h 582384"/>
                  <a:gd name="connsiteX56" fmla="*/ 1352583 w 3888921"/>
                  <a:gd name="connsiteY56" fmla="*/ 0 h 582384"/>
                  <a:gd name="connsiteX57" fmla="*/ 1371728 w 3888921"/>
                  <a:gd name="connsiteY57" fmla="*/ 0 h 582384"/>
                  <a:gd name="connsiteX58" fmla="*/ 1382039 w 3888921"/>
                  <a:gd name="connsiteY58" fmla="*/ 0 h 582384"/>
                  <a:gd name="connsiteX59" fmla="*/ 1397732 w 3888921"/>
                  <a:gd name="connsiteY59" fmla="*/ 0 h 582384"/>
                  <a:gd name="connsiteX60" fmla="*/ 1412650 w 3888921"/>
                  <a:gd name="connsiteY60" fmla="*/ 0 h 582384"/>
                  <a:gd name="connsiteX61" fmla="*/ 1421067 w 3888921"/>
                  <a:gd name="connsiteY61" fmla="*/ 0 h 582384"/>
                  <a:gd name="connsiteX62" fmla="*/ 1450523 w 3888921"/>
                  <a:gd name="connsiteY62" fmla="*/ 0 h 582384"/>
                  <a:gd name="connsiteX63" fmla="*/ 1466215 w 3888921"/>
                  <a:gd name="connsiteY63" fmla="*/ 0 h 582384"/>
                  <a:gd name="connsiteX64" fmla="*/ 1476526 w 3888921"/>
                  <a:gd name="connsiteY64" fmla="*/ 0 h 582384"/>
                  <a:gd name="connsiteX65" fmla="*/ 1501106 w 3888921"/>
                  <a:gd name="connsiteY65" fmla="*/ 0 h 582384"/>
                  <a:gd name="connsiteX66" fmla="*/ 1545010 w 3888921"/>
                  <a:gd name="connsiteY66" fmla="*/ 0 h 582384"/>
                  <a:gd name="connsiteX67" fmla="*/ 1564982 w 3888921"/>
                  <a:gd name="connsiteY67" fmla="*/ 0 h 582384"/>
                  <a:gd name="connsiteX68" fmla="*/ 1579901 w 3888921"/>
                  <a:gd name="connsiteY68" fmla="*/ 0 h 582384"/>
                  <a:gd name="connsiteX69" fmla="*/ 1633466 w 3888921"/>
                  <a:gd name="connsiteY69" fmla="*/ 0 h 582384"/>
                  <a:gd name="connsiteX70" fmla="*/ 1643777 w 3888921"/>
                  <a:gd name="connsiteY70" fmla="*/ 0 h 582384"/>
                  <a:gd name="connsiteX71" fmla="*/ 1677990 w 3888921"/>
                  <a:gd name="connsiteY71" fmla="*/ 0 h 582384"/>
                  <a:gd name="connsiteX72" fmla="*/ 1712261 w 3888921"/>
                  <a:gd name="connsiteY72" fmla="*/ 0 h 582384"/>
                  <a:gd name="connsiteX73" fmla="*/ 1741866 w 3888921"/>
                  <a:gd name="connsiteY73" fmla="*/ 0 h 582384"/>
                  <a:gd name="connsiteX74" fmla="*/ 1756785 w 3888921"/>
                  <a:gd name="connsiteY74" fmla="*/ 0 h 582384"/>
                  <a:gd name="connsiteX75" fmla="*/ 1810350 w 3888921"/>
                  <a:gd name="connsiteY75" fmla="*/ 0 h 582384"/>
                  <a:gd name="connsiteX76" fmla="*/ 1820661 w 3888921"/>
                  <a:gd name="connsiteY76" fmla="*/ 0 h 582384"/>
                  <a:gd name="connsiteX77" fmla="*/ 1845240 w 3888921"/>
                  <a:gd name="connsiteY77" fmla="*/ 0 h 582384"/>
                  <a:gd name="connsiteX78" fmla="*/ 1889145 w 3888921"/>
                  <a:gd name="connsiteY78" fmla="*/ 0 h 582384"/>
                  <a:gd name="connsiteX79" fmla="*/ 1909116 w 3888921"/>
                  <a:gd name="connsiteY79" fmla="*/ 0 h 582384"/>
                  <a:gd name="connsiteX80" fmla="*/ 1924035 w 3888921"/>
                  <a:gd name="connsiteY80" fmla="*/ 0 h 582384"/>
                  <a:gd name="connsiteX81" fmla="*/ 1969183 w 3888921"/>
                  <a:gd name="connsiteY81" fmla="*/ 0 h 582384"/>
                  <a:gd name="connsiteX82" fmla="*/ 1977600 w 3888921"/>
                  <a:gd name="connsiteY82" fmla="*/ 0 h 582384"/>
                  <a:gd name="connsiteX83" fmla="*/ 1987911 w 3888921"/>
                  <a:gd name="connsiteY83" fmla="*/ 0 h 582384"/>
                  <a:gd name="connsiteX84" fmla="*/ 2033059 w 3888921"/>
                  <a:gd name="connsiteY84" fmla="*/ 0 h 582384"/>
                  <a:gd name="connsiteX85" fmla="*/ 2047978 w 3888921"/>
                  <a:gd name="connsiteY85" fmla="*/ 0 h 582384"/>
                  <a:gd name="connsiteX86" fmla="*/ 2056395 w 3888921"/>
                  <a:gd name="connsiteY86" fmla="*/ 0 h 582384"/>
                  <a:gd name="connsiteX87" fmla="*/ 2078052 w 3888921"/>
                  <a:gd name="connsiteY87" fmla="*/ 0 h 582384"/>
                  <a:gd name="connsiteX88" fmla="*/ 2101544 w 3888921"/>
                  <a:gd name="connsiteY88" fmla="*/ 0 h 582384"/>
                  <a:gd name="connsiteX89" fmla="*/ 2111854 w 3888921"/>
                  <a:gd name="connsiteY89" fmla="*/ 0 h 582384"/>
                  <a:gd name="connsiteX90" fmla="*/ 2136434 w 3888921"/>
                  <a:gd name="connsiteY90" fmla="*/ 0 h 582384"/>
                  <a:gd name="connsiteX91" fmla="*/ 2141928 w 3888921"/>
                  <a:gd name="connsiteY91" fmla="*/ 0 h 582384"/>
                  <a:gd name="connsiteX92" fmla="*/ 2156847 w 3888921"/>
                  <a:gd name="connsiteY92" fmla="*/ 0 h 582384"/>
                  <a:gd name="connsiteX93" fmla="*/ 2180338 w 3888921"/>
                  <a:gd name="connsiteY93" fmla="*/ 0 h 582384"/>
                  <a:gd name="connsiteX94" fmla="*/ 2200310 w 3888921"/>
                  <a:gd name="connsiteY94" fmla="*/ 0 h 582384"/>
                  <a:gd name="connsiteX95" fmla="*/ 2210412 w 3888921"/>
                  <a:gd name="connsiteY95" fmla="*/ 0 h 582384"/>
                  <a:gd name="connsiteX96" fmla="*/ 2215228 w 3888921"/>
                  <a:gd name="connsiteY96" fmla="*/ 0 h 582384"/>
                  <a:gd name="connsiteX97" fmla="*/ 2220723 w 3888921"/>
                  <a:gd name="connsiteY97" fmla="*/ 0 h 582384"/>
                  <a:gd name="connsiteX98" fmla="*/ 2245302 w 3888921"/>
                  <a:gd name="connsiteY98" fmla="*/ 0 h 582384"/>
                  <a:gd name="connsiteX99" fmla="*/ 2268794 w 3888921"/>
                  <a:gd name="connsiteY99" fmla="*/ 0 h 582384"/>
                  <a:gd name="connsiteX100" fmla="*/ 2279104 w 3888921"/>
                  <a:gd name="connsiteY100" fmla="*/ 0 h 582384"/>
                  <a:gd name="connsiteX101" fmla="*/ 2289207 w 3888921"/>
                  <a:gd name="connsiteY101" fmla="*/ 0 h 582384"/>
                  <a:gd name="connsiteX102" fmla="*/ 2309179 w 3888921"/>
                  <a:gd name="connsiteY102" fmla="*/ 0 h 582384"/>
                  <a:gd name="connsiteX103" fmla="*/ 2324097 w 3888921"/>
                  <a:gd name="connsiteY103" fmla="*/ 0 h 582384"/>
                  <a:gd name="connsiteX104" fmla="*/ 2347589 w 3888921"/>
                  <a:gd name="connsiteY104" fmla="*/ 0 h 582384"/>
                  <a:gd name="connsiteX105" fmla="*/ 2369246 w 3888921"/>
                  <a:gd name="connsiteY105" fmla="*/ 0 h 582384"/>
                  <a:gd name="connsiteX106" fmla="*/ 2377662 w 3888921"/>
                  <a:gd name="connsiteY106" fmla="*/ 0 h 582384"/>
                  <a:gd name="connsiteX107" fmla="*/ 2387973 w 3888921"/>
                  <a:gd name="connsiteY107" fmla="*/ 0 h 582384"/>
                  <a:gd name="connsiteX108" fmla="*/ 2433122 w 3888921"/>
                  <a:gd name="connsiteY108" fmla="*/ 0 h 582384"/>
                  <a:gd name="connsiteX109" fmla="*/ 2448040 w 3888921"/>
                  <a:gd name="connsiteY109" fmla="*/ 0 h 582384"/>
                  <a:gd name="connsiteX110" fmla="*/ 2456457 w 3888921"/>
                  <a:gd name="connsiteY110" fmla="*/ 0 h 582384"/>
                  <a:gd name="connsiteX111" fmla="*/ 2501605 w 3888921"/>
                  <a:gd name="connsiteY111" fmla="*/ 0 h 582384"/>
                  <a:gd name="connsiteX112" fmla="*/ 2511917 w 3888921"/>
                  <a:gd name="connsiteY112" fmla="*/ 0 h 582384"/>
                  <a:gd name="connsiteX113" fmla="*/ 2536496 w 3888921"/>
                  <a:gd name="connsiteY113" fmla="*/ 0 h 582384"/>
                  <a:gd name="connsiteX114" fmla="*/ 2580400 w 3888921"/>
                  <a:gd name="connsiteY114" fmla="*/ 0 h 582384"/>
                  <a:gd name="connsiteX115" fmla="*/ 2600372 w 3888921"/>
                  <a:gd name="connsiteY115" fmla="*/ 0 h 582384"/>
                  <a:gd name="connsiteX116" fmla="*/ 2615291 w 3888921"/>
                  <a:gd name="connsiteY116" fmla="*/ 0 h 582384"/>
                  <a:gd name="connsiteX117" fmla="*/ 2668856 w 3888921"/>
                  <a:gd name="connsiteY117" fmla="*/ 0 h 582384"/>
                  <a:gd name="connsiteX118" fmla="*/ 2679167 w 3888921"/>
                  <a:gd name="connsiteY118" fmla="*/ 0 h 582384"/>
                  <a:gd name="connsiteX119" fmla="*/ 2713380 w 3888921"/>
                  <a:gd name="connsiteY119" fmla="*/ 0 h 582384"/>
                  <a:gd name="connsiteX120" fmla="*/ 2747650 w 3888921"/>
                  <a:gd name="connsiteY120" fmla="*/ 0 h 582384"/>
                  <a:gd name="connsiteX121" fmla="*/ 2777256 w 3888921"/>
                  <a:gd name="connsiteY121" fmla="*/ 0 h 582384"/>
                  <a:gd name="connsiteX122" fmla="*/ 2792175 w 3888921"/>
                  <a:gd name="connsiteY122" fmla="*/ 0 h 582384"/>
                  <a:gd name="connsiteX123" fmla="*/ 2845740 w 3888921"/>
                  <a:gd name="connsiteY123" fmla="*/ 0 h 582384"/>
                  <a:gd name="connsiteX124" fmla="*/ 2856051 w 3888921"/>
                  <a:gd name="connsiteY124" fmla="*/ 0 h 582384"/>
                  <a:gd name="connsiteX125" fmla="*/ 2858976 w 3888921"/>
                  <a:gd name="connsiteY125" fmla="*/ 0 h 582384"/>
                  <a:gd name="connsiteX126" fmla="*/ 2880630 w 3888921"/>
                  <a:gd name="connsiteY126" fmla="*/ 0 h 582384"/>
                  <a:gd name="connsiteX127" fmla="*/ 2922852 w 3888921"/>
                  <a:gd name="connsiteY127" fmla="*/ 0 h 582384"/>
                  <a:gd name="connsiteX128" fmla="*/ 2924535 w 3888921"/>
                  <a:gd name="connsiteY128" fmla="*/ 0 h 582384"/>
                  <a:gd name="connsiteX129" fmla="*/ 2937771 w 3888921"/>
                  <a:gd name="connsiteY129" fmla="*/ 0 h 582384"/>
                  <a:gd name="connsiteX130" fmla="*/ 2944506 w 3888921"/>
                  <a:gd name="connsiteY130" fmla="*/ 0 h 582384"/>
                  <a:gd name="connsiteX131" fmla="*/ 2959425 w 3888921"/>
                  <a:gd name="connsiteY131" fmla="*/ 0 h 582384"/>
                  <a:gd name="connsiteX132" fmla="*/ 2975118 w 3888921"/>
                  <a:gd name="connsiteY132" fmla="*/ 0 h 582384"/>
                  <a:gd name="connsiteX133" fmla="*/ 2991336 w 3888921"/>
                  <a:gd name="connsiteY133" fmla="*/ 0 h 582384"/>
                  <a:gd name="connsiteX134" fmla="*/ 3001647 w 3888921"/>
                  <a:gd name="connsiteY134" fmla="*/ 0 h 582384"/>
                  <a:gd name="connsiteX135" fmla="*/ 3004574 w 3888921"/>
                  <a:gd name="connsiteY135" fmla="*/ 0 h 582384"/>
                  <a:gd name="connsiteX136" fmla="*/ 3012990 w 3888921"/>
                  <a:gd name="connsiteY136" fmla="*/ 0 h 582384"/>
                  <a:gd name="connsiteX137" fmla="*/ 3023301 w 3888921"/>
                  <a:gd name="connsiteY137" fmla="*/ 0 h 582384"/>
                  <a:gd name="connsiteX138" fmla="*/ 3026226 w 3888921"/>
                  <a:gd name="connsiteY138" fmla="*/ 0 h 582384"/>
                  <a:gd name="connsiteX139" fmla="*/ 3038994 w 3888921"/>
                  <a:gd name="connsiteY139" fmla="*/ 0 h 582384"/>
                  <a:gd name="connsiteX140" fmla="*/ 3053913 w 3888921"/>
                  <a:gd name="connsiteY140" fmla="*/ 0 h 582384"/>
                  <a:gd name="connsiteX141" fmla="*/ 3068450 w 3888921"/>
                  <a:gd name="connsiteY141" fmla="*/ 0 h 582384"/>
                  <a:gd name="connsiteX142" fmla="*/ 3070131 w 3888921"/>
                  <a:gd name="connsiteY142" fmla="*/ 0 h 582384"/>
                  <a:gd name="connsiteX143" fmla="*/ 3083368 w 3888921"/>
                  <a:gd name="connsiteY143" fmla="*/ 0 h 582384"/>
                  <a:gd name="connsiteX144" fmla="*/ 3090102 w 3888921"/>
                  <a:gd name="connsiteY144" fmla="*/ 0 h 582384"/>
                  <a:gd name="connsiteX145" fmla="*/ 3091785 w 3888921"/>
                  <a:gd name="connsiteY145" fmla="*/ 0 h 582384"/>
                  <a:gd name="connsiteX146" fmla="*/ 3105021 w 3888921"/>
                  <a:gd name="connsiteY146" fmla="*/ 0 h 582384"/>
                  <a:gd name="connsiteX147" fmla="*/ 3107478 w 3888921"/>
                  <a:gd name="connsiteY147" fmla="*/ 0 h 582384"/>
                  <a:gd name="connsiteX148" fmla="*/ 3117789 w 3888921"/>
                  <a:gd name="connsiteY148" fmla="*/ 0 h 582384"/>
                  <a:gd name="connsiteX149" fmla="*/ 3136934 w 3888921"/>
                  <a:gd name="connsiteY149" fmla="*/ 0 h 582384"/>
                  <a:gd name="connsiteX150" fmla="*/ 3142368 w 3888921"/>
                  <a:gd name="connsiteY150" fmla="*/ 0 h 582384"/>
                  <a:gd name="connsiteX151" fmla="*/ 3147244 w 3888921"/>
                  <a:gd name="connsiteY151" fmla="*/ 0 h 582384"/>
                  <a:gd name="connsiteX152" fmla="*/ 3150170 w 3888921"/>
                  <a:gd name="connsiteY152" fmla="*/ 0 h 582384"/>
                  <a:gd name="connsiteX153" fmla="*/ 3158586 w 3888921"/>
                  <a:gd name="connsiteY153" fmla="*/ 0 h 582384"/>
                  <a:gd name="connsiteX154" fmla="*/ 3168897 w 3888921"/>
                  <a:gd name="connsiteY154" fmla="*/ 0 h 582384"/>
                  <a:gd name="connsiteX155" fmla="*/ 3171824 w 3888921"/>
                  <a:gd name="connsiteY155" fmla="*/ 0 h 582384"/>
                  <a:gd name="connsiteX156" fmla="*/ 3186273 w 3888921"/>
                  <a:gd name="connsiteY156" fmla="*/ 0 h 582384"/>
                  <a:gd name="connsiteX157" fmla="*/ 3206244 w 3888921"/>
                  <a:gd name="connsiteY157" fmla="*/ 0 h 582384"/>
                  <a:gd name="connsiteX158" fmla="*/ 3214046 w 3888921"/>
                  <a:gd name="connsiteY158" fmla="*/ 0 h 582384"/>
                  <a:gd name="connsiteX159" fmla="*/ 3215728 w 3888921"/>
                  <a:gd name="connsiteY159" fmla="*/ 0 h 582384"/>
                  <a:gd name="connsiteX160" fmla="*/ 3221163 w 3888921"/>
                  <a:gd name="connsiteY160" fmla="*/ 0 h 582384"/>
                  <a:gd name="connsiteX161" fmla="*/ 3228964 w 3888921"/>
                  <a:gd name="connsiteY161" fmla="*/ 0 h 582384"/>
                  <a:gd name="connsiteX162" fmla="*/ 3235700 w 3888921"/>
                  <a:gd name="connsiteY162" fmla="*/ 0 h 582384"/>
                  <a:gd name="connsiteX163" fmla="*/ 3237381 w 3888921"/>
                  <a:gd name="connsiteY163" fmla="*/ 0 h 582384"/>
                  <a:gd name="connsiteX164" fmla="*/ 3250618 w 3888921"/>
                  <a:gd name="connsiteY164" fmla="*/ 0 h 582384"/>
                  <a:gd name="connsiteX165" fmla="*/ 3266311 w 3888921"/>
                  <a:gd name="connsiteY165" fmla="*/ 0 h 582384"/>
                  <a:gd name="connsiteX166" fmla="*/ 3274728 w 3888921"/>
                  <a:gd name="connsiteY166" fmla="*/ 0 h 582384"/>
                  <a:gd name="connsiteX167" fmla="*/ 3282529 w 3888921"/>
                  <a:gd name="connsiteY167" fmla="*/ 0 h 582384"/>
                  <a:gd name="connsiteX168" fmla="*/ 3285039 w 3888921"/>
                  <a:gd name="connsiteY168" fmla="*/ 0 h 582384"/>
                  <a:gd name="connsiteX169" fmla="*/ 3292840 w 3888921"/>
                  <a:gd name="connsiteY169" fmla="*/ 0 h 582384"/>
                  <a:gd name="connsiteX170" fmla="*/ 3304184 w 3888921"/>
                  <a:gd name="connsiteY170" fmla="*/ 0 h 582384"/>
                  <a:gd name="connsiteX171" fmla="*/ 3314495 w 3888921"/>
                  <a:gd name="connsiteY171" fmla="*/ 0 h 582384"/>
                  <a:gd name="connsiteX172" fmla="*/ 3317420 w 3888921"/>
                  <a:gd name="connsiteY172" fmla="*/ 0 h 582384"/>
                  <a:gd name="connsiteX173" fmla="*/ 3330188 w 3888921"/>
                  <a:gd name="connsiteY173" fmla="*/ 0 h 582384"/>
                  <a:gd name="connsiteX174" fmla="*/ 3345106 w 3888921"/>
                  <a:gd name="connsiteY174" fmla="*/ 0 h 582384"/>
                  <a:gd name="connsiteX175" fmla="*/ 3353523 w 3888921"/>
                  <a:gd name="connsiteY175" fmla="*/ 0 h 582384"/>
                  <a:gd name="connsiteX176" fmla="*/ 3361324 w 3888921"/>
                  <a:gd name="connsiteY176" fmla="*/ 0 h 582384"/>
                  <a:gd name="connsiteX177" fmla="*/ 3381296 w 3888921"/>
                  <a:gd name="connsiteY177" fmla="*/ 0 h 582384"/>
                  <a:gd name="connsiteX178" fmla="*/ 3382978 w 3888921"/>
                  <a:gd name="connsiteY178" fmla="*/ 0 h 582384"/>
                  <a:gd name="connsiteX179" fmla="*/ 3396214 w 3888921"/>
                  <a:gd name="connsiteY179" fmla="*/ 0 h 582384"/>
                  <a:gd name="connsiteX180" fmla="*/ 3398671 w 3888921"/>
                  <a:gd name="connsiteY180" fmla="*/ 0 h 582384"/>
                  <a:gd name="connsiteX181" fmla="*/ 3408982 w 3888921"/>
                  <a:gd name="connsiteY181" fmla="*/ 0 h 582384"/>
                  <a:gd name="connsiteX182" fmla="*/ 3433561 w 3888921"/>
                  <a:gd name="connsiteY182" fmla="*/ 0 h 582384"/>
                  <a:gd name="connsiteX183" fmla="*/ 3449780 w 3888921"/>
                  <a:gd name="connsiteY183" fmla="*/ 0 h 582384"/>
                  <a:gd name="connsiteX184" fmla="*/ 3460090 w 3888921"/>
                  <a:gd name="connsiteY184" fmla="*/ 0 h 582384"/>
                  <a:gd name="connsiteX185" fmla="*/ 3477466 w 3888921"/>
                  <a:gd name="connsiteY185" fmla="*/ 0 h 582384"/>
                  <a:gd name="connsiteX186" fmla="*/ 3494304 w 3888921"/>
                  <a:gd name="connsiteY186" fmla="*/ 0 h 582384"/>
                  <a:gd name="connsiteX187" fmla="*/ 3497437 w 3888921"/>
                  <a:gd name="connsiteY187" fmla="*/ 0 h 582384"/>
                  <a:gd name="connsiteX188" fmla="*/ 3512356 w 3888921"/>
                  <a:gd name="connsiteY188" fmla="*/ 0 h 582384"/>
                  <a:gd name="connsiteX189" fmla="*/ 3528574 w 3888921"/>
                  <a:gd name="connsiteY189" fmla="*/ 0 h 582384"/>
                  <a:gd name="connsiteX190" fmla="*/ 3558180 w 3888921"/>
                  <a:gd name="connsiteY190" fmla="*/ 0 h 582384"/>
                  <a:gd name="connsiteX191" fmla="*/ 3565921 w 3888921"/>
                  <a:gd name="connsiteY191" fmla="*/ 0 h 582384"/>
                  <a:gd name="connsiteX192" fmla="*/ 3573099 w 3888921"/>
                  <a:gd name="connsiteY192" fmla="*/ 0 h 582384"/>
                  <a:gd name="connsiteX193" fmla="*/ 3576232 w 3888921"/>
                  <a:gd name="connsiteY193" fmla="*/ 0 h 582384"/>
                  <a:gd name="connsiteX194" fmla="*/ 3610446 w 3888921"/>
                  <a:gd name="connsiteY194" fmla="*/ 0 h 582384"/>
                  <a:gd name="connsiteX195" fmla="*/ 3626664 w 3888921"/>
                  <a:gd name="connsiteY195" fmla="*/ 0 h 582384"/>
                  <a:gd name="connsiteX196" fmla="*/ 3636975 w 3888921"/>
                  <a:gd name="connsiteY196" fmla="*/ 0 h 582384"/>
                  <a:gd name="connsiteX197" fmla="*/ 3644716 w 3888921"/>
                  <a:gd name="connsiteY197" fmla="*/ 0 h 582384"/>
                  <a:gd name="connsiteX198" fmla="*/ 3661554 w 3888921"/>
                  <a:gd name="connsiteY198" fmla="*/ 0 h 582384"/>
                  <a:gd name="connsiteX199" fmla="*/ 3674322 w 3888921"/>
                  <a:gd name="connsiteY199" fmla="*/ 0 h 582384"/>
                  <a:gd name="connsiteX200" fmla="*/ 3689241 w 3888921"/>
                  <a:gd name="connsiteY200" fmla="*/ 0 h 582384"/>
                  <a:gd name="connsiteX201" fmla="*/ 3705459 w 3888921"/>
                  <a:gd name="connsiteY201" fmla="*/ 0 h 582384"/>
                  <a:gd name="connsiteX202" fmla="*/ 3725430 w 3888921"/>
                  <a:gd name="connsiteY202" fmla="*/ 0 h 582384"/>
                  <a:gd name="connsiteX203" fmla="*/ 3740349 w 3888921"/>
                  <a:gd name="connsiteY203" fmla="*/ 0 h 582384"/>
                  <a:gd name="connsiteX204" fmla="*/ 3742806 w 3888921"/>
                  <a:gd name="connsiteY204" fmla="*/ 0 h 582384"/>
                  <a:gd name="connsiteX205" fmla="*/ 3753117 w 3888921"/>
                  <a:gd name="connsiteY205" fmla="*/ 0 h 582384"/>
                  <a:gd name="connsiteX206" fmla="*/ 3756042 w 3888921"/>
                  <a:gd name="connsiteY206" fmla="*/ 0 h 582384"/>
                  <a:gd name="connsiteX207" fmla="*/ 3777696 w 3888921"/>
                  <a:gd name="connsiteY207" fmla="*/ 0 h 582384"/>
                  <a:gd name="connsiteX208" fmla="*/ 3785497 w 3888921"/>
                  <a:gd name="connsiteY208" fmla="*/ 0 h 582384"/>
                  <a:gd name="connsiteX209" fmla="*/ 3793914 w 3888921"/>
                  <a:gd name="connsiteY209" fmla="*/ 0 h 582384"/>
                  <a:gd name="connsiteX210" fmla="*/ 3804225 w 3888921"/>
                  <a:gd name="connsiteY210" fmla="*/ 0 h 582384"/>
                  <a:gd name="connsiteX211" fmla="*/ 3819918 w 3888921"/>
                  <a:gd name="connsiteY211" fmla="*/ 0 h 582384"/>
                  <a:gd name="connsiteX212" fmla="*/ 3821601 w 3888921"/>
                  <a:gd name="connsiteY212" fmla="*/ 0 h 582384"/>
                  <a:gd name="connsiteX213" fmla="*/ 3834837 w 3888921"/>
                  <a:gd name="connsiteY213" fmla="*/ 0 h 582384"/>
                  <a:gd name="connsiteX214" fmla="*/ 3841572 w 3888921"/>
                  <a:gd name="connsiteY214" fmla="*/ 0 h 582384"/>
                  <a:gd name="connsiteX215" fmla="*/ 3849373 w 3888921"/>
                  <a:gd name="connsiteY215" fmla="*/ 0 h 582384"/>
                  <a:gd name="connsiteX216" fmla="*/ 3856491 w 3888921"/>
                  <a:gd name="connsiteY216" fmla="*/ 0 h 582384"/>
                  <a:gd name="connsiteX217" fmla="*/ 3864292 w 3888921"/>
                  <a:gd name="connsiteY217" fmla="*/ 0 h 582384"/>
                  <a:gd name="connsiteX218" fmla="*/ 3872709 w 3888921"/>
                  <a:gd name="connsiteY218" fmla="*/ 0 h 582384"/>
                  <a:gd name="connsiteX219" fmla="*/ 3888402 w 3888921"/>
                  <a:gd name="connsiteY219" fmla="*/ 0 h 582384"/>
                  <a:gd name="connsiteX220" fmla="*/ 3888921 w 3888921"/>
                  <a:gd name="connsiteY220" fmla="*/ 0 h 582384"/>
                  <a:gd name="connsiteX221" fmla="*/ 3743325 w 3888921"/>
                  <a:gd name="connsiteY221" fmla="*/ 582384 h 582384"/>
                  <a:gd name="connsiteX222" fmla="*/ 3742806 w 3888921"/>
                  <a:gd name="connsiteY222" fmla="*/ 582384 h 582384"/>
                  <a:gd name="connsiteX223" fmla="*/ 3727113 w 3888921"/>
                  <a:gd name="connsiteY223" fmla="*/ 582384 h 582384"/>
                  <a:gd name="connsiteX224" fmla="*/ 3718696 w 3888921"/>
                  <a:gd name="connsiteY224" fmla="*/ 582384 h 582384"/>
                  <a:gd name="connsiteX225" fmla="*/ 3710895 w 3888921"/>
                  <a:gd name="connsiteY225" fmla="*/ 582384 h 582384"/>
                  <a:gd name="connsiteX226" fmla="*/ 3703777 w 3888921"/>
                  <a:gd name="connsiteY226" fmla="*/ 582384 h 582384"/>
                  <a:gd name="connsiteX227" fmla="*/ 3695976 w 3888921"/>
                  <a:gd name="connsiteY227" fmla="*/ 582384 h 582384"/>
                  <a:gd name="connsiteX228" fmla="*/ 3689241 w 3888921"/>
                  <a:gd name="connsiteY228" fmla="*/ 582384 h 582384"/>
                  <a:gd name="connsiteX229" fmla="*/ 3676005 w 3888921"/>
                  <a:gd name="connsiteY229" fmla="*/ 582384 h 582384"/>
                  <a:gd name="connsiteX230" fmla="*/ 3674322 w 3888921"/>
                  <a:gd name="connsiteY230" fmla="*/ 582384 h 582384"/>
                  <a:gd name="connsiteX231" fmla="*/ 3658629 w 3888921"/>
                  <a:gd name="connsiteY231" fmla="*/ 582384 h 582384"/>
                  <a:gd name="connsiteX232" fmla="*/ 3648318 w 3888921"/>
                  <a:gd name="connsiteY232" fmla="*/ 582384 h 582384"/>
                  <a:gd name="connsiteX233" fmla="*/ 3639901 w 3888921"/>
                  <a:gd name="connsiteY233" fmla="*/ 582384 h 582384"/>
                  <a:gd name="connsiteX234" fmla="*/ 3632100 w 3888921"/>
                  <a:gd name="connsiteY234" fmla="*/ 582384 h 582384"/>
                  <a:gd name="connsiteX235" fmla="*/ 3610446 w 3888921"/>
                  <a:gd name="connsiteY235" fmla="*/ 582384 h 582384"/>
                  <a:gd name="connsiteX236" fmla="*/ 3607521 w 3888921"/>
                  <a:gd name="connsiteY236" fmla="*/ 582384 h 582384"/>
                  <a:gd name="connsiteX237" fmla="*/ 3597210 w 3888921"/>
                  <a:gd name="connsiteY237" fmla="*/ 582384 h 582384"/>
                  <a:gd name="connsiteX238" fmla="*/ 3594753 w 3888921"/>
                  <a:gd name="connsiteY238" fmla="*/ 582384 h 582384"/>
                  <a:gd name="connsiteX239" fmla="*/ 3579834 w 3888921"/>
                  <a:gd name="connsiteY239" fmla="*/ 582384 h 582384"/>
                  <a:gd name="connsiteX240" fmla="*/ 3559863 w 3888921"/>
                  <a:gd name="connsiteY240" fmla="*/ 582384 h 582384"/>
                  <a:gd name="connsiteX241" fmla="*/ 3543645 w 3888921"/>
                  <a:gd name="connsiteY241" fmla="*/ 582384 h 582384"/>
                  <a:gd name="connsiteX242" fmla="*/ 3528726 w 3888921"/>
                  <a:gd name="connsiteY242" fmla="*/ 582384 h 582384"/>
                  <a:gd name="connsiteX243" fmla="*/ 3515958 w 3888921"/>
                  <a:gd name="connsiteY243" fmla="*/ 582384 h 582384"/>
                  <a:gd name="connsiteX244" fmla="*/ 3499120 w 3888921"/>
                  <a:gd name="connsiteY244" fmla="*/ 582384 h 582384"/>
                  <a:gd name="connsiteX245" fmla="*/ 3491379 w 3888921"/>
                  <a:gd name="connsiteY245" fmla="*/ 582384 h 582384"/>
                  <a:gd name="connsiteX246" fmla="*/ 3481068 w 3888921"/>
                  <a:gd name="connsiteY246" fmla="*/ 582384 h 582384"/>
                  <a:gd name="connsiteX247" fmla="*/ 3464850 w 3888921"/>
                  <a:gd name="connsiteY247" fmla="*/ 582384 h 582384"/>
                  <a:gd name="connsiteX248" fmla="*/ 3430636 w 3888921"/>
                  <a:gd name="connsiteY248" fmla="*/ 582384 h 582384"/>
                  <a:gd name="connsiteX249" fmla="*/ 3427503 w 3888921"/>
                  <a:gd name="connsiteY249" fmla="*/ 582384 h 582384"/>
                  <a:gd name="connsiteX250" fmla="*/ 3420325 w 3888921"/>
                  <a:gd name="connsiteY250" fmla="*/ 582384 h 582384"/>
                  <a:gd name="connsiteX251" fmla="*/ 3412584 w 3888921"/>
                  <a:gd name="connsiteY251" fmla="*/ 582384 h 582384"/>
                  <a:gd name="connsiteX252" fmla="*/ 3382978 w 3888921"/>
                  <a:gd name="connsiteY252" fmla="*/ 582384 h 582384"/>
                  <a:gd name="connsiteX253" fmla="*/ 3366760 w 3888921"/>
                  <a:gd name="connsiteY253" fmla="*/ 582384 h 582384"/>
                  <a:gd name="connsiteX254" fmla="*/ 3351842 w 3888921"/>
                  <a:gd name="connsiteY254" fmla="*/ 582384 h 582384"/>
                  <a:gd name="connsiteX255" fmla="*/ 3348708 w 3888921"/>
                  <a:gd name="connsiteY255" fmla="*/ 582384 h 582384"/>
                  <a:gd name="connsiteX256" fmla="*/ 3331870 w 3888921"/>
                  <a:gd name="connsiteY256" fmla="*/ 582384 h 582384"/>
                  <a:gd name="connsiteX257" fmla="*/ 3314495 w 3888921"/>
                  <a:gd name="connsiteY257" fmla="*/ 582384 h 582384"/>
                  <a:gd name="connsiteX258" fmla="*/ 3304184 w 3888921"/>
                  <a:gd name="connsiteY258" fmla="*/ 582384 h 582384"/>
                  <a:gd name="connsiteX259" fmla="*/ 3287966 w 3888921"/>
                  <a:gd name="connsiteY259" fmla="*/ 582384 h 582384"/>
                  <a:gd name="connsiteX260" fmla="*/ 3263386 w 3888921"/>
                  <a:gd name="connsiteY260" fmla="*/ 582384 h 582384"/>
                  <a:gd name="connsiteX261" fmla="*/ 3253075 w 3888921"/>
                  <a:gd name="connsiteY261" fmla="*/ 582384 h 582384"/>
                  <a:gd name="connsiteX262" fmla="*/ 3250618 w 3888921"/>
                  <a:gd name="connsiteY262" fmla="*/ 582384 h 582384"/>
                  <a:gd name="connsiteX263" fmla="*/ 3237383 w 3888921"/>
                  <a:gd name="connsiteY263" fmla="*/ 582384 h 582384"/>
                  <a:gd name="connsiteX264" fmla="*/ 3235700 w 3888921"/>
                  <a:gd name="connsiteY264" fmla="*/ 582384 h 582384"/>
                  <a:gd name="connsiteX265" fmla="*/ 3215728 w 3888921"/>
                  <a:gd name="connsiteY265" fmla="*/ 582384 h 582384"/>
                  <a:gd name="connsiteX266" fmla="*/ 3207927 w 3888921"/>
                  <a:gd name="connsiteY266" fmla="*/ 582384 h 582384"/>
                  <a:gd name="connsiteX267" fmla="*/ 3199510 w 3888921"/>
                  <a:gd name="connsiteY267" fmla="*/ 582384 h 582384"/>
                  <a:gd name="connsiteX268" fmla="*/ 3184592 w 3888921"/>
                  <a:gd name="connsiteY268" fmla="*/ 582384 h 582384"/>
                  <a:gd name="connsiteX269" fmla="*/ 3171824 w 3888921"/>
                  <a:gd name="connsiteY269" fmla="*/ 582384 h 582384"/>
                  <a:gd name="connsiteX270" fmla="*/ 3168898 w 3888921"/>
                  <a:gd name="connsiteY270" fmla="*/ 582384 h 582384"/>
                  <a:gd name="connsiteX271" fmla="*/ 3158588 w 3888921"/>
                  <a:gd name="connsiteY271" fmla="*/ 582384 h 582384"/>
                  <a:gd name="connsiteX272" fmla="*/ 3147244 w 3888921"/>
                  <a:gd name="connsiteY272" fmla="*/ 582384 h 582384"/>
                  <a:gd name="connsiteX273" fmla="*/ 3139443 w 3888921"/>
                  <a:gd name="connsiteY273" fmla="*/ 582384 h 582384"/>
                  <a:gd name="connsiteX274" fmla="*/ 3136934 w 3888921"/>
                  <a:gd name="connsiteY274" fmla="*/ 582384 h 582384"/>
                  <a:gd name="connsiteX275" fmla="*/ 3129132 w 3888921"/>
                  <a:gd name="connsiteY275" fmla="*/ 582384 h 582384"/>
                  <a:gd name="connsiteX276" fmla="*/ 3120716 w 3888921"/>
                  <a:gd name="connsiteY276" fmla="*/ 582384 h 582384"/>
                  <a:gd name="connsiteX277" fmla="*/ 3105023 w 3888921"/>
                  <a:gd name="connsiteY277" fmla="*/ 582384 h 582384"/>
                  <a:gd name="connsiteX278" fmla="*/ 3091785 w 3888921"/>
                  <a:gd name="connsiteY278" fmla="*/ 582384 h 582384"/>
                  <a:gd name="connsiteX279" fmla="*/ 3090104 w 3888921"/>
                  <a:gd name="connsiteY279" fmla="*/ 582384 h 582384"/>
                  <a:gd name="connsiteX280" fmla="*/ 3083368 w 3888921"/>
                  <a:gd name="connsiteY280" fmla="*/ 582384 h 582384"/>
                  <a:gd name="connsiteX281" fmla="*/ 3075567 w 3888921"/>
                  <a:gd name="connsiteY281" fmla="*/ 582384 h 582384"/>
                  <a:gd name="connsiteX282" fmla="*/ 3070132 w 3888921"/>
                  <a:gd name="connsiteY282" fmla="*/ 582384 h 582384"/>
                  <a:gd name="connsiteX283" fmla="*/ 3068450 w 3888921"/>
                  <a:gd name="connsiteY283" fmla="*/ 582384 h 582384"/>
                  <a:gd name="connsiteX284" fmla="*/ 3060648 w 3888921"/>
                  <a:gd name="connsiteY284" fmla="*/ 582384 h 582384"/>
                  <a:gd name="connsiteX285" fmla="*/ 3040677 w 3888921"/>
                  <a:gd name="connsiteY285" fmla="*/ 582384 h 582384"/>
                  <a:gd name="connsiteX286" fmla="*/ 3026228 w 3888921"/>
                  <a:gd name="connsiteY286" fmla="*/ 582384 h 582384"/>
                  <a:gd name="connsiteX287" fmla="*/ 3023301 w 3888921"/>
                  <a:gd name="connsiteY287" fmla="*/ 582384 h 582384"/>
                  <a:gd name="connsiteX288" fmla="*/ 3012990 w 3888921"/>
                  <a:gd name="connsiteY288" fmla="*/ 582384 h 582384"/>
                  <a:gd name="connsiteX289" fmla="*/ 3004574 w 3888921"/>
                  <a:gd name="connsiteY289" fmla="*/ 582384 h 582384"/>
                  <a:gd name="connsiteX290" fmla="*/ 3001648 w 3888921"/>
                  <a:gd name="connsiteY290" fmla="*/ 582384 h 582384"/>
                  <a:gd name="connsiteX291" fmla="*/ 2996772 w 3888921"/>
                  <a:gd name="connsiteY291" fmla="*/ 582384 h 582384"/>
                  <a:gd name="connsiteX292" fmla="*/ 2991338 w 3888921"/>
                  <a:gd name="connsiteY292" fmla="*/ 582384 h 582384"/>
                  <a:gd name="connsiteX293" fmla="*/ 2972193 w 3888921"/>
                  <a:gd name="connsiteY293" fmla="*/ 582384 h 582384"/>
                  <a:gd name="connsiteX294" fmla="*/ 2961882 w 3888921"/>
                  <a:gd name="connsiteY294" fmla="*/ 582384 h 582384"/>
                  <a:gd name="connsiteX295" fmla="*/ 2959425 w 3888921"/>
                  <a:gd name="connsiteY295" fmla="*/ 582384 h 582384"/>
                  <a:gd name="connsiteX296" fmla="*/ 2946189 w 3888921"/>
                  <a:gd name="connsiteY296" fmla="*/ 582384 h 582384"/>
                  <a:gd name="connsiteX297" fmla="*/ 2944506 w 3888921"/>
                  <a:gd name="connsiteY297" fmla="*/ 582384 h 582384"/>
                  <a:gd name="connsiteX298" fmla="*/ 2937772 w 3888921"/>
                  <a:gd name="connsiteY298" fmla="*/ 582384 h 582384"/>
                  <a:gd name="connsiteX299" fmla="*/ 2924535 w 3888921"/>
                  <a:gd name="connsiteY299" fmla="*/ 582384 h 582384"/>
                  <a:gd name="connsiteX300" fmla="*/ 2922853 w 3888921"/>
                  <a:gd name="connsiteY300" fmla="*/ 582384 h 582384"/>
                  <a:gd name="connsiteX301" fmla="*/ 2908317 w 3888921"/>
                  <a:gd name="connsiteY301" fmla="*/ 582384 h 582384"/>
                  <a:gd name="connsiteX302" fmla="*/ 2893398 w 3888921"/>
                  <a:gd name="connsiteY302" fmla="*/ 582384 h 582384"/>
                  <a:gd name="connsiteX303" fmla="*/ 2880630 w 3888921"/>
                  <a:gd name="connsiteY303" fmla="*/ 582384 h 582384"/>
                  <a:gd name="connsiteX304" fmla="*/ 2877705 w 3888921"/>
                  <a:gd name="connsiteY304" fmla="*/ 582384 h 582384"/>
                  <a:gd name="connsiteX305" fmla="*/ 2867394 w 3888921"/>
                  <a:gd name="connsiteY305" fmla="*/ 582384 h 582384"/>
                  <a:gd name="connsiteX306" fmla="*/ 2858977 w 3888921"/>
                  <a:gd name="connsiteY306" fmla="*/ 582384 h 582384"/>
                  <a:gd name="connsiteX307" fmla="*/ 2856051 w 3888921"/>
                  <a:gd name="connsiteY307" fmla="*/ 582384 h 582384"/>
                  <a:gd name="connsiteX308" fmla="*/ 2845740 w 3888921"/>
                  <a:gd name="connsiteY308" fmla="*/ 582384 h 582384"/>
                  <a:gd name="connsiteX309" fmla="*/ 2829522 w 3888921"/>
                  <a:gd name="connsiteY309" fmla="*/ 582384 h 582384"/>
                  <a:gd name="connsiteX310" fmla="*/ 2813829 w 3888921"/>
                  <a:gd name="connsiteY310" fmla="*/ 582384 h 582384"/>
                  <a:gd name="connsiteX311" fmla="*/ 2798910 w 3888921"/>
                  <a:gd name="connsiteY311" fmla="*/ 582384 h 582384"/>
                  <a:gd name="connsiteX312" fmla="*/ 2792175 w 3888921"/>
                  <a:gd name="connsiteY312" fmla="*/ 582384 h 582384"/>
                  <a:gd name="connsiteX313" fmla="*/ 2778939 w 3888921"/>
                  <a:gd name="connsiteY313" fmla="*/ 582384 h 582384"/>
                  <a:gd name="connsiteX314" fmla="*/ 2777256 w 3888921"/>
                  <a:gd name="connsiteY314" fmla="*/ 582384 h 582384"/>
                  <a:gd name="connsiteX315" fmla="*/ 2735034 w 3888921"/>
                  <a:gd name="connsiteY315" fmla="*/ 582384 h 582384"/>
                  <a:gd name="connsiteX316" fmla="*/ 2713380 w 3888921"/>
                  <a:gd name="connsiteY316" fmla="*/ 582384 h 582384"/>
                  <a:gd name="connsiteX317" fmla="*/ 2710455 w 3888921"/>
                  <a:gd name="connsiteY317" fmla="*/ 582384 h 582384"/>
                  <a:gd name="connsiteX318" fmla="*/ 2700144 w 3888921"/>
                  <a:gd name="connsiteY318" fmla="*/ 582384 h 582384"/>
                  <a:gd name="connsiteX319" fmla="*/ 2646579 w 3888921"/>
                  <a:gd name="connsiteY319" fmla="*/ 582384 h 582384"/>
                  <a:gd name="connsiteX320" fmla="*/ 2631660 w 3888921"/>
                  <a:gd name="connsiteY320" fmla="*/ 582384 h 582384"/>
                  <a:gd name="connsiteX321" fmla="*/ 2602055 w 3888921"/>
                  <a:gd name="connsiteY321" fmla="*/ 582384 h 582384"/>
                  <a:gd name="connsiteX322" fmla="*/ 2567784 w 3888921"/>
                  <a:gd name="connsiteY322" fmla="*/ 582384 h 582384"/>
                  <a:gd name="connsiteX323" fmla="*/ 2533571 w 3888921"/>
                  <a:gd name="connsiteY323" fmla="*/ 582384 h 582384"/>
                  <a:gd name="connsiteX324" fmla="*/ 2523260 w 3888921"/>
                  <a:gd name="connsiteY324" fmla="*/ 582384 h 582384"/>
                  <a:gd name="connsiteX325" fmla="*/ 2469695 w 3888921"/>
                  <a:gd name="connsiteY325" fmla="*/ 582384 h 582384"/>
                  <a:gd name="connsiteX326" fmla="*/ 2454776 w 3888921"/>
                  <a:gd name="connsiteY326" fmla="*/ 582384 h 582384"/>
                  <a:gd name="connsiteX327" fmla="*/ 2434804 w 3888921"/>
                  <a:gd name="connsiteY327" fmla="*/ 582384 h 582384"/>
                  <a:gd name="connsiteX328" fmla="*/ 2390900 w 3888921"/>
                  <a:gd name="connsiteY328" fmla="*/ 582384 h 582384"/>
                  <a:gd name="connsiteX329" fmla="*/ 2366320 w 3888921"/>
                  <a:gd name="connsiteY329" fmla="*/ 582384 h 582384"/>
                  <a:gd name="connsiteX330" fmla="*/ 2356010 w 3888921"/>
                  <a:gd name="connsiteY330" fmla="*/ 582384 h 582384"/>
                  <a:gd name="connsiteX331" fmla="*/ 2310861 w 3888921"/>
                  <a:gd name="connsiteY331" fmla="*/ 582384 h 582384"/>
                  <a:gd name="connsiteX332" fmla="*/ 2302444 w 3888921"/>
                  <a:gd name="connsiteY332" fmla="*/ 582384 h 582384"/>
                  <a:gd name="connsiteX333" fmla="*/ 2287526 w 3888921"/>
                  <a:gd name="connsiteY333" fmla="*/ 582384 h 582384"/>
                  <a:gd name="connsiteX334" fmla="*/ 2242377 w 3888921"/>
                  <a:gd name="connsiteY334" fmla="*/ 582384 h 582384"/>
                  <a:gd name="connsiteX335" fmla="*/ 2232066 w 3888921"/>
                  <a:gd name="connsiteY335" fmla="*/ 582384 h 582384"/>
                  <a:gd name="connsiteX336" fmla="*/ 2223650 w 3888921"/>
                  <a:gd name="connsiteY336" fmla="*/ 582384 h 582384"/>
                  <a:gd name="connsiteX337" fmla="*/ 2201992 w 3888921"/>
                  <a:gd name="connsiteY337" fmla="*/ 582384 h 582384"/>
                  <a:gd name="connsiteX338" fmla="*/ 2178501 w 3888921"/>
                  <a:gd name="connsiteY338" fmla="*/ 582384 h 582384"/>
                  <a:gd name="connsiteX339" fmla="*/ 2163583 w 3888921"/>
                  <a:gd name="connsiteY339" fmla="*/ 582384 h 582384"/>
                  <a:gd name="connsiteX340" fmla="*/ 2143611 w 3888921"/>
                  <a:gd name="connsiteY340" fmla="*/ 582384 h 582384"/>
                  <a:gd name="connsiteX341" fmla="*/ 2133509 w 3888921"/>
                  <a:gd name="connsiteY341" fmla="*/ 582384 h 582384"/>
                  <a:gd name="connsiteX342" fmla="*/ 2123198 w 3888921"/>
                  <a:gd name="connsiteY342" fmla="*/ 582384 h 582384"/>
                  <a:gd name="connsiteX343" fmla="*/ 2099706 w 3888921"/>
                  <a:gd name="connsiteY343" fmla="*/ 582384 h 582384"/>
                  <a:gd name="connsiteX344" fmla="*/ 2075127 w 3888921"/>
                  <a:gd name="connsiteY344" fmla="*/ 582384 h 582384"/>
                  <a:gd name="connsiteX345" fmla="*/ 2069633 w 3888921"/>
                  <a:gd name="connsiteY345" fmla="*/ 582384 h 582384"/>
                  <a:gd name="connsiteX346" fmla="*/ 2064816 w 3888921"/>
                  <a:gd name="connsiteY346" fmla="*/ 582384 h 582384"/>
                  <a:gd name="connsiteX347" fmla="*/ 2054714 w 3888921"/>
                  <a:gd name="connsiteY347" fmla="*/ 582384 h 582384"/>
                  <a:gd name="connsiteX348" fmla="*/ 2034742 w 3888921"/>
                  <a:gd name="connsiteY348" fmla="*/ 582384 h 582384"/>
                  <a:gd name="connsiteX349" fmla="*/ 2011251 w 3888921"/>
                  <a:gd name="connsiteY349" fmla="*/ 582384 h 582384"/>
                  <a:gd name="connsiteX350" fmla="*/ 1996332 w 3888921"/>
                  <a:gd name="connsiteY350" fmla="*/ 582384 h 582384"/>
                  <a:gd name="connsiteX351" fmla="*/ 1990838 w 3888921"/>
                  <a:gd name="connsiteY351" fmla="*/ 582384 h 582384"/>
                  <a:gd name="connsiteX352" fmla="*/ 1966258 w 3888921"/>
                  <a:gd name="connsiteY352" fmla="*/ 582384 h 582384"/>
                  <a:gd name="connsiteX353" fmla="*/ 1955948 w 3888921"/>
                  <a:gd name="connsiteY353" fmla="*/ 582384 h 582384"/>
                  <a:gd name="connsiteX354" fmla="*/ 1932456 w 3888921"/>
                  <a:gd name="connsiteY354" fmla="*/ 582384 h 582384"/>
                  <a:gd name="connsiteX355" fmla="*/ 1910799 w 3888921"/>
                  <a:gd name="connsiteY355" fmla="*/ 582384 h 582384"/>
                  <a:gd name="connsiteX356" fmla="*/ 1902382 w 3888921"/>
                  <a:gd name="connsiteY356" fmla="*/ 582384 h 582384"/>
                  <a:gd name="connsiteX357" fmla="*/ 1887464 w 3888921"/>
                  <a:gd name="connsiteY357" fmla="*/ 582384 h 582384"/>
                  <a:gd name="connsiteX358" fmla="*/ 1842315 w 3888921"/>
                  <a:gd name="connsiteY358" fmla="*/ 582384 h 582384"/>
                  <a:gd name="connsiteX359" fmla="*/ 1832004 w 3888921"/>
                  <a:gd name="connsiteY359" fmla="*/ 582384 h 582384"/>
                  <a:gd name="connsiteX360" fmla="*/ 1823588 w 3888921"/>
                  <a:gd name="connsiteY360" fmla="*/ 582384 h 582384"/>
                  <a:gd name="connsiteX361" fmla="*/ 1778439 w 3888921"/>
                  <a:gd name="connsiteY361" fmla="*/ 582384 h 582384"/>
                  <a:gd name="connsiteX362" fmla="*/ 1763520 w 3888921"/>
                  <a:gd name="connsiteY362" fmla="*/ 582384 h 582384"/>
                  <a:gd name="connsiteX363" fmla="*/ 1743549 w 3888921"/>
                  <a:gd name="connsiteY363" fmla="*/ 582384 h 582384"/>
                  <a:gd name="connsiteX364" fmla="*/ 1699644 w 3888921"/>
                  <a:gd name="connsiteY364" fmla="*/ 582384 h 582384"/>
                  <a:gd name="connsiteX365" fmla="*/ 1675065 w 3888921"/>
                  <a:gd name="connsiteY365" fmla="*/ 582384 h 582384"/>
                  <a:gd name="connsiteX366" fmla="*/ 1664754 w 3888921"/>
                  <a:gd name="connsiteY366" fmla="*/ 582384 h 582384"/>
                  <a:gd name="connsiteX367" fmla="*/ 1611189 w 3888921"/>
                  <a:gd name="connsiteY367" fmla="*/ 582384 h 582384"/>
                  <a:gd name="connsiteX368" fmla="*/ 1596270 w 3888921"/>
                  <a:gd name="connsiteY368" fmla="*/ 582384 h 582384"/>
                  <a:gd name="connsiteX369" fmla="*/ 1566665 w 3888921"/>
                  <a:gd name="connsiteY369" fmla="*/ 582384 h 582384"/>
                  <a:gd name="connsiteX370" fmla="*/ 1532394 w 3888921"/>
                  <a:gd name="connsiteY370" fmla="*/ 582384 h 582384"/>
                  <a:gd name="connsiteX371" fmla="*/ 1498181 w 3888921"/>
                  <a:gd name="connsiteY371" fmla="*/ 582384 h 582384"/>
                  <a:gd name="connsiteX372" fmla="*/ 1487870 w 3888921"/>
                  <a:gd name="connsiteY372" fmla="*/ 582384 h 582384"/>
                  <a:gd name="connsiteX373" fmla="*/ 1434304 w 3888921"/>
                  <a:gd name="connsiteY373" fmla="*/ 582384 h 582384"/>
                  <a:gd name="connsiteX374" fmla="*/ 1419386 w 3888921"/>
                  <a:gd name="connsiteY374" fmla="*/ 582384 h 582384"/>
                  <a:gd name="connsiteX375" fmla="*/ 1399414 w 3888921"/>
                  <a:gd name="connsiteY375" fmla="*/ 582384 h 582384"/>
                  <a:gd name="connsiteX376" fmla="*/ 1355510 w 3888921"/>
                  <a:gd name="connsiteY376" fmla="*/ 582384 h 582384"/>
                  <a:gd name="connsiteX377" fmla="*/ 1330930 w 3888921"/>
                  <a:gd name="connsiteY377" fmla="*/ 582384 h 582384"/>
                  <a:gd name="connsiteX378" fmla="*/ 1320620 w 3888921"/>
                  <a:gd name="connsiteY378" fmla="*/ 582384 h 582384"/>
                  <a:gd name="connsiteX379" fmla="*/ 1304927 w 3888921"/>
                  <a:gd name="connsiteY379" fmla="*/ 582384 h 582384"/>
                  <a:gd name="connsiteX380" fmla="*/ 1275471 w 3888921"/>
                  <a:gd name="connsiteY380" fmla="*/ 582384 h 582384"/>
                  <a:gd name="connsiteX381" fmla="*/ 1267054 w 3888921"/>
                  <a:gd name="connsiteY381" fmla="*/ 582384 h 582384"/>
                  <a:gd name="connsiteX382" fmla="*/ 1252135 w 3888921"/>
                  <a:gd name="connsiteY382" fmla="*/ 582384 h 582384"/>
                  <a:gd name="connsiteX383" fmla="*/ 1236443 w 3888921"/>
                  <a:gd name="connsiteY383" fmla="*/ 582384 h 582384"/>
                  <a:gd name="connsiteX384" fmla="*/ 1226132 w 3888921"/>
                  <a:gd name="connsiteY384" fmla="*/ 582384 h 582384"/>
                  <a:gd name="connsiteX385" fmla="*/ 1206987 w 3888921"/>
                  <a:gd name="connsiteY385" fmla="*/ 582384 h 582384"/>
                  <a:gd name="connsiteX386" fmla="*/ 1196676 w 3888921"/>
                  <a:gd name="connsiteY386" fmla="*/ 582384 h 582384"/>
                  <a:gd name="connsiteX387" fmla="*/ 1188259 w 3888921"/>
                  <a:gd name="connsiteY387" fmla="*/ 582384 h 582384"/>
                  <a:gd name="connsiteX388" fmla="*/ 1172567 w 3888921"/>
                  <a:gd name="connsiteY388" fmla="*/ 582384 h 582384"/>
                  <a:gd name="connsiteX389" fmla="*/ 1157648 w 3888921"/>
                  <a:gd name="connsiteY389" fmla="*/ 582384 h 582384"/>
                  <a:gd name="connsiteX390" fmla="*/ 1143111 w 3888921"/>
                  <a:gd name="connsiteY390" fmla="*/ 582384 h 582384"/>
                  <a:gd name="connsiteX391" fmla="*/ 1137676 w 3888921"/>
                  <a:gd name="connsiteY391" fmla="*/ 582384 h 582384"/>
                  <a:gd name="connsiteX392" fmla="*/ 1128192 w 3888921"/>
                  <a:gd name="connsiteY392" fmla="*/ 582384 h 582384"/>
                  <a:gd name="connsiteX393" fmla="*/ 1108221 w 3888921"/>
                  <a:gd name="connsiteY393" fmla="*/ 582384 h 582384"/>
                  <a:gd name="connsiteX394" fmla="*/ 1093772 w 3888921"/>
                  <a:gd name="connsiteY394" fmla="*/ 582384 h 582384"/>
                  <a:gd name="connsiteX395" fmla="*/ 1069192 w 3888921"/>
                  <a:gd name="connsiteY395" fmla="*/ 582384 h 582384"/>
                  <a:gd name="connsiteX396" fmla="*/ 1064316 w 3888921"/>
                  <a:gd name="connsiteY396" fmla="*/ 582384 h 582384"/>
                  <a:gd name="connsiteX397" fmla="*/ 1058882 w 3888921"/>
                  <a:gd name="connsiteY397" fmla="*/ 582384 h 582384"/>
                  <a:gd name="connsiteX398" fmla="*/ 1039737 w 3888921"/>
                  <a:gd name="connsiteY398" fmla="*/ 582384 h 582384"/>
                  <a:gd name="connsiteX399" fmla="*/ 1029426 w 3888921"/>
                  <a:gd name="connsiteY399" fmla="*/ 582384 h 582384"/>
                  <a:gd name="connsiteX400" fmla="*/ 1013733 w 3888921"/>
                  <a:gd name="connsiteY400" fmla="*/ 582384 h 582384"/>
                  <a:gd name="connsiteX401" fmla="*/ 1005316 w 3888921"/>
                  <a:gd name="connsiteY401" fmla="*/ 582384 h 582384"/>
                  <a:gd name="connsiteX402" fmla="*/ 990398 w 3888921"/>
                  <a:gd name="connsiteY402" fmla="*/ 582384 h 582384"/>
                  <a:gd name="connsiteX403" fmla="*/ 975861 w 3888921"/>
                  <a:gd name="connsiteY403" fmla="*/ 582384 h 582384"/>
                  <a:gd name="connsiteX404" fmla="*/ 960942 w 3888921"/>
                  <a:gd name="connsiteY404" fmla="*/ 582384 h 582384"/>
                  <a:gd name="connsiteX405" fmla="*/ 945249 w 3888921"/>
                  <a:gd name="connsiteY405" fmla="*/ 582384 h 582384"/>
                  <a:gd name="connsiteX406" fmla="*/ 934938 w 3888921"/>
                  <a:gd name="connsiteY406" fmla="*/ 582384 h 582384"/>
                  <a:gd name="connsiteX407" fmla="*/ 926522 w 3888921"/>
                  <a:gd name="connsiteY407" fmla="*/ 582384 h 582384"/>
                  <a:gd name="connsiteX408" fmla="*/ 897066 w 3888921"/>
                  <a:gd name="connsiteY408" fmla="*/ 582384 h 582384"/>
                  <a:gd name="connsiteX409" fmla="*/ 881373 w 3888921"/>
                  <a:gd name="connsiteY409" fmla="*/ 582384 h 582384"/>
                  <a:gd name="connsiteX410" fmla="*/ 866455 w 3888921"/>
                  <a:gd name="connsiteY410" fmla="*/ 582384 h 582384"/>
                  <a:gd name="connsiteX411" fmla="*/ 846483 w 3888921"/>
                  <a:gd name="connsiteY411" fmla="*/ 582384 h 582384"/>
                  <a:gd name="connsiteX412" fmla="*/ 802579 w 3888921"/>
                  <a:gd name="connsiteY412" fmla="*/ 582384 h 582384"/>
                  <a:gd name="connsiteX413" fmla="*/ 777999 w 3888921"/>
                  <a:gd name="connsiteY413" fmla="*/ 582384 h 582384"/>
                  <a:gd name="connsiteX414" fmla="*/ 767688 w 3888921"/>
                  <a:gd name="connsiteY414" fmla="*/ 582384 h 582384"/>
                  <a:gd name="connsiteX415" fmla="*/ 714123 w 3888921"/>
                  <a:gd name="connsiteY415" fmla="*/ 582384 h 582384"/>
                  <a:gd name="connsiteX416" fmla="*/ 699204 w 3888921"/>
                  <a:gd name="connsiteY416" fmla="*/ 582384 h 582384"/>
                  <a:gd name="connsiteX417" fmla="*/ 669599 w 3888921"/>
                  <a:gd name="connsiteY417" fmla="*/ 582384 h 582384"/>
                  <a:gd name="connsiteX418" fmla="*/ 635328 w 3888921"/>
                  <a:gd name="connsiteY418" fmla="*/ 582384 h 582384"/>
                  <a:gd name="connsiteX419" fmla="*/ 601115 w 3888921"/>
                  <a:gd name="connsiteY419" fmla="*/ 582384 h 582384"/>
                  <a:gd name="connsiteX420" fmla="*/ 590804 w 3888921"/>
                  <a:gd name="connsiteY420" fmla="*/ 582384 h 582384"/>
                  <a:gd name="connsiteX421" fmla="*/ 537239 w 3888921"/>
                  <a:gd name="connsiteY421" fmla="*/ 582384 h 582384"/>
                  <a:gd name="connsiteX422" fmla="*/ 522320 w 3888921"/>
                  <a:gd name="connsiteY422" fmla="*/ 582384 h 582384"/>
                  <a:gd name="connsiteX423" fmla="*/ 502348 w 3888921"/>
                  <a:gd name="connsiteY423" fmla="*/ 582384 h 582384"/>
                  <a:gd name="connsiteX424" fmla="*/ 458444 w 3888921"/>
                  <a:gd name="connsiteY424" fmla="*/ 582384 h 582384"/>
                  <a:gd name="connsiteX425" fmla="*/ 433864 w 3888921"/>
                  <a:gd name="connsiteY425" fmla="*/ 582384 h 582384"/>
                  <a:gd name="connsiteX426" fmla="*/ 423554 w 3888921"/>
                  <a:gd name="connsiteY426" fmla="*/ 582384 h 582384"/>
                  <a:gd name="connsiteX427" fmla="*/ 378405 w 3888921"/>
                  <a:gd name="connsiteY427" fmla="*/ 582384 h 582384"/>
                  <a:gd name="connsiteX428" fmla="*/ 369989 w 3888921"/>
                  <a:gd name="connsiteY428" fmla="*/ 582384 h 582384"/>
                  <a:gd name="connsiteX429" fmla="*/ 355070 w 3888921"/>
                  <a:gd name="connsiteY429" fmla="*/ 582384 h 582384"/>
                  <a:gd name="connsiteX430" fmla="*/ 309921 w 3888921"/>
                  <a:gd name="connsiteY430" fmla="*/ 582384 h 582384"/>
                  <a:gd name="connsiteX431" fmla="*/ 299611 w 3888921"/>
                  <a:gd name="connsiteY431" fmla="*/ 582384 h 582384"/>
                  <a:gd name="connsiteX432" fmla="*/ 291194 w 3888921"/>
                  <a:gd name="connsiteY432" fmla="*/ 582384 h 582384"/>
                  <a:gd name="connsiteX433" fmla="*/ 246045 w 3888921"/>
                  <a:gd name="connsiteY433" fmla="*/ 582384 h 582384"/>
                  <a:gd name="connsiteX434" fmla="*/ 231126 w 3888921"/>
                  <a:gd name="connsiteY434" fmla="*/ 582384 h 582384"/>
                  <a:gd name="connsiteX435" fmla="*/ 211155 w 3888921"/>
                  <a:gd name="connsiteY435" fmla="*/ 582384 h 582384"/>
                  <a:gd name="connsiteX436" fmla="*/ 167250 w 3888921"/>
                  <a:gd name="connsiteY436" fmla="*/ 582384 h 582384"/>
                  <a:gd name="connsiteX437" fmla="*/ 142671 w 3888921"/>
                  <a:gd name="connsiteY437" fmla="*/ 582384 h 582384"/>
                  <a:gd name="connsiteX438" fmla="*/ 132360 w 3888921"/>
                  <a:gd name="connsiteY438" fmla="*/ 582384 h 582384"/>
                  <a:gd name="connsiteX439" fmla="*/ 78795 w 3888921"/>
                  <a:gd name="connsiteY439" fmla="*/ 582384 h 582384"/>
                  <a:gd name="connsiteX440" fmla="*/ 63876 w 3888921"/>
                  <a:gd name="connsiteY440" fmla="*/ 582384 h 582384"/>
                  <a:gd name="connsiteX441" fmla="*/ 0 w 3888921"/>
                  <a:gd name="connsiteY441" fmla="*/ 582384 h 5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Lst>
                <a:rect l="l" t="t" r="r" b="b"/>
                <a:pathLst>
                  <a:path w="3888921" h="582384">
                    <a:moveTo>
                      <a:pt x="145596" y="0"/>
                    </a:moveTo>
                    <a:lnTo>
                      <a:pt x="209472" y="0"/>
                    </a:lnTo>
                    <a:lnTo>
                      <a:pt x="224391" y="0"/>
                    </a:lnTo>
                    <a:lnTo>
                      <a:pt x="277956" y="0"/>
                    </a:lnTo>
                    <a:lnTo>
                      <a:pt x="288267" y="0"/>
                    </a:lnTo>
                    <a:lnTo>
                      <a:pt x="312846" y="0"/>
                    </a:lnTo>
                    <a:lnTo>
                      <a:pt x="356751" y="0"/>
                    </a:lnTo>
                    <a:lnTo>
                      <a:pt x="376723" y="0"/>
                    </a:lnTo>
                    <a:lnTo>
                      <a:pt x="391641" y="0"/>
                    </a:lnTo>
                    <a:lnTo>
                      <a:pt x="436790" y="0"/>
                    </a:lnTo>
                    <a:lnTo>
                      <a:pt x="445206" y="0"/>
                    </a:lnTo>
                    <a:lnTo>
                      <a:pt x="455517" y="0"/>
                    </a:lnTo>
                    <a:lnTo>
                      <a:pt x="500666" y="0"/>
                    </a:lnTo>
                    <a:lnTo>
                      <a:pt x="515584" y="0"/>
                    </a:lnTo>
                    <a:lnTo>
                      <a:pt x="524001" y="0"/>
                    </a:lnTo>
                    <a:lnTo>
                      <a:pt x="569150" y="0"/>
                    </a:lnTo>
                    <a:lnTo>
                      <a:pt x="579460" y="0"/>
                    </a:lnTo>
                    <a:lnTo>
                      <a:pt x="604040" y="0"/>
                    </a:lnTo>
                    <a:lnTo>
                      <a:pt x="647944" y="0"/>
                    </a:lnTo>
                    <a:lnTo>
                      <a:pt x="667916" y="0"/>
                    </a:lnTo>
                    <a:lnTo>
                      <a:pt x="682835" y="0"/>
                    </a:lnTo>
                    <a:lnTo>
                      <a:pt x="736400" y="0"/>
                    </a:lnTo>
                    <a:lnTo>
                      <a:pt x="746711" y="0"/>
                    </a:lnTo>
                    <a:lnTo>
                      <a:pt x="780924" y="0"/>
                    </a:lnTo>
                    <a:lnTo>
                      <a:pt x="815195" y="0"/>
                    </a:lnTo>
                    <a:lnTo>
                      <a:pt x="844800" y="0"/>
                    </a:lnTo>
                    <a:lnTo>
                      <a:pt x="859719" y="0"/>
                    </a:lnTo>
                    <a:lnTo>
                      <a:pt x="913284" y="0"/>
                    </a:lnTo>
                    <a:lnTo>
                      <a:pt x="923595" y="0"/>
                    </a:lnTo>
                    <a:lnTo>
                      <a:pt x="948174" y="0"/>
                    </a:lnTo>
                    <a:lnTo>
                      <a:pt x="992079" y="0"/>
                    </a:lnTo>
                    <a:lnTo>
                      <a:pt x="1012050" y="0"/>
                    </a:lnTo>
                    <a:lnTo>
                      <a:pt x="1026969" y="0"/>
                    </a:lnTo>
                    <a:lnTo>
                      <a:pt x="1042662" y="0"/>
                    </a:lnTo>
                    <a:lnTo>
                      <a:pt x="1072118" y="0"/>
                    </a:lnTo>
                    <a:lnTo>
                      <a:pt x="1080534" y="0"/>
                    </a:lnTo>
                    <a:lnTo>
                      <a:pt x="1090845" y="0"/>
                    </a:lnTo>
                    <a:lnTo>
                      <a:pt x="1106538" y="0"/>
                    </a:lnTo>
                    <a:lnTo>
                      <a:pt x="1121457" y="0"/>
                    </a:lnTo>
                    <a:lnTo>
                      <a:pt x="1135994" y="0"/>
                    </a:lnTo>
                    <a:lnTo>
                      <a:pt x="1150912" y="0"/>
                    </a:lnTo>
                    <a:lnTo>
                      <a:pt x="1159329" y="0"/>
                    </a:lnTo>
                    <a:lnTo>
                      <a:pt x="1175022" y="0"/>
                    </a:lnTo>
                    <a:lnTo>
                      <a:pt x="1185333" y="0"/>
                    </a:lnTo>
                    <a:lnTo>
                      <a:pt x="1204478" y="0"/>
                    </a:lnTo>
                    <a:lnTo>
                      <a:pt x="1209912" y="0"/>
                    </a:lnTo>
                    <a:lnTo>
                      <a:pt x="1214789" y="0"/>
                    </a:lnTo>
                    <a:lnTo>
                      <a:pt x="1239368" y="0"/>
                    </a:lnTo>
                    <a:lnTo>
                      <a:pt x="1253817" y="0"/>
                    </a:lnTo>
                    <a:lnTo>
                      <a:pt x="1273788" y="0"/>
                    </a:lnTo>
                    <a:lnTo>
                      <a:pt x="1283272" y="0"/>
                    </a:lnTo>
                    <a:lnTo>
                      <a:pt x="1288707" y="0"/>
                    </a:lnTo>
                    <a:lnTo>
                      <a:pt x="1303244" y="0"/>
                    </a:lnTo>
                    <a:lnTo>
                      <a:pt x="1318163" y="0"/>
                    </a:lnTo>
                    <a:lnTo>
                      <a:pt x="1333856" y="0"/>
                    </a:lnTo>
                    <a:lnTo>
                      <a:pt x="1342272" y="0"/>
                    </a:lnTo>
                    <a:lnTo>
                      <a:pt x="1352583" y="0"/>
                    </a:lnTo>
                    <a:lnTo>
                      <a:pt x="1371728" y="0"/>
                    </a:lnTo>
                    <a:lnTo>
                      <a:pt x="1382039" y="0"/>
                    </a:lnTo>
                    <a:lnTo>
                      <a:pt x="1397732" y="0"/>
                    </a:lnTo>
                    <a:lnTo>
                      <a:pt x="1412650" y="0"/>
                    </a:lnTo>
                    <a:lnTo>
                      <a:pt x="1421067" y="0"/>
                    </a:lnTo>
                    <a:lnTo>
                      <a:pt x="1450523" y="0"/>
                    </a:lnTo>
                    <a:lnTo>
                      <a:pt x="1466215" y="0"/>
                    </a:lnTo>
                    <a:lnTo>
                      <a:pt x="1476526" y="0"/>
                    </a:lnTo>
                    <a:lnTo>
                      <a:pt x="1501106" y="0"/>
                    </a:lnTo>
                    <a:lnTo>
                      <a:pt x="1545010" y="0"/>
                    </a:lnTo>
                    <a:lnTo>
                      <a:pt x="1564982" y="0"/>
                    </a:lnTo>
                    <a:lnTo>
                      <a:pt x="1579901" y="0"/>
                    </a:lnTo>
                    <a:lnTo>
                      <a:pt x="1633466" y="0"/>
                    </a:lnTo>
                    <a:lnTo>
                      <a:pt x="1643777" y="0"/>
                    </a:lnTo>
                    <a:lnTo>
                      <a:pt x="1677990" y="0"/>
                    </a:lnTo>
                    <a:lnTo>
                      <a:pt x="1712261" y="0"/>
                    </a:lnTo>
                    <a:lnTo>
                      <a:pt x="1741866" y="0"/>
                    </a:lnTo>
                    <a:lnTo>
                      <a:pt x="1756785" y="0"/>
                    </a:lnTo>
                    <a:lnTo>
                      <a:pt x="1810350" y="0"/>
                    </a:lnTo>
                    <a:lnTo>
                      <a:pt x="1820661" y="0"/>
                    </a:lnTo>
                    <a:lnTo>
                      <a:pt x="1845240" y="0"/>
                    </a:lnTo>
                    <a:lnTo>
                      <a:pt x="1889145" y="0"/>
                    </a:lnTo>
                    <a:lnTo>
                      <a:pt x="1909116" y="0"/>
                    </a:lnTo>
                    <a:lnTo>
                      <a:pt x="1924035" y="0"/>
                    </a:lnTo>
                    <a:lnTo>
                      <a:pt x="1969183" y="0"/>
                    </a:lnTo>
                    <a:lnTo>
                      <a:pt x="1977600" y="0"/>
                    </a:lnTo>
                    <a:lnTo>
                      <a:pt x="1987911" y="0"/>
                    </a:lnTo>
                    <a:lnTo>
                      <a:pt x="2033059" y="0"/>
                    </a:lnTo>
                    <a:lnTo>
                      <a:pt x="2047978" y="0"/>
                    </a:lnTo>
                    <a:lnTo>
                      <a:pt x="2056395" y="0"/>
                    </a:lnTo>
                    <a:lnTo>
                      <a:pt x="2078052" y="0"/>
                    </a:lnTo>
                    <a:lnTo>
                      <a:pt x="2101544" y="0"/>
                    </a:lnTo>
                    <a:lnTo>
                      <a:pt x="2111854" y="0"/>
                    </a:lnTo>
                    <a:lnTo>
                      <a:pt x="2136434" y="0"/>
                    </a:lnTo>
                    <a:lnTo>
                      <a:pt x="2141928" y="0"/>
                    </a:lnTo>
                    <a:lnTo>
                      <a:pt x="2156847" y="0"/>
                    </a:lnTo>
                    <a:lnTo>
                      <a:pt x="2180338" y="0"/>
                    </a:lnTo>
                    <a:lnTo>
                      <a:pt x="2200310" y="0"/>
                    </a:lnTo>
                    <a:lnTo>
                      <a:pt x="2210412" y="0"/>
                    </a:lnTo>
                    <a:lnTo>
                      <a:pt x="2215228" y="0"/>
                    </a:lnTo>
                    <a:lnTo>
                      <a:pt x="2220723" y="0"/>
                    </a:lnTo>
                    <a:lnTo>
                      <a:pt x="2245302" y="0"/>
                    </a:lnTo>
                    <a:lnTo>
                      <a:pt x="2268794" y="0"/>
                    </a:lnTo>
                    <a:lnTo>
                      <a:pt x="2279104" y="0"/>
                    </a:lnTo>
                    <a:lnTo>
                      <a:pt x="2289207" y="0"/>
                    </a:lnTo>
                    <a:lnTo>
                      <a:pt x="2309179" y="0"/>
                    </a:lnTo>
                    <a:lnTo>
                      <a:pt x="2324097" y="0"/>
                    </a:lnTo>
                    <a:lnTo>
                      <a:pt x="2347589" y="0"/>
                    </a:lnTo>
                    <a:lnTo>
                      <a:pt x="2369246" y="0"/>
                    </a:lnTo>
                    <a:lnTo>
                      <a:pt x="2377662" y="0"/>
                    </a:lnTo>
                    <a:lnTo>
                      <a:pt x="2387973" y="0"/>
                    </a:lnTo>
                    <a:lnTo>
                      <a:pt x="2433122" y="0"/>
                    </a:lnTo>
                    <a:lnTo>
                      <a:pt x="2448040" y="0"/>
                    </a:lnTo>
                    <a:lnTo>
                      <a:pt x="2456457" y="0"/>
                    </a:lnTo>
                    <a:lnTo>
                      <a:pt x="2501605" y="0"/>
                    </a:lnTo>
                    <a:lnTo>
                      <a:pt x="2511917" y="0"/>
                    </a:lnTo>
                    <a:lnTo>
                      <a:pt x="2536496" y="0"/>
                    </a:lnTo>
                    <a:lnTo>
                      <a:pt x="2580400" y="0"/>
                    </a:lnTo>
                    <a:lnTo>
                      <a:pt x="2600372" y="0"/>
                    </a:lnTo>
                    <a:lnTo>
                      <a:pt x="2615291" y="0"/>
                    </a:lnTo>
                    <a:lnTo>
                      <a:pt x="2668856" y="0"/>
                    </a:lnTo>
                    <a:lnTo>
                      <a:pt x="2679167" y="0"/>
                    </a:lnTo>
                    <a:lnTo>
                      <a:pt x="2713380" y="0"/>
                    </a:lnTo>
                    <a:lnTo>
                      <a:pt x="2747650" y="0"/>
                    </a:lnTo>
                    <a:lnTo>
                      <a:pt x="2777256" y="0"/>
                    </a:lnTo>
                    <a:lnTo>
                      <a:pt x="2792175" y="0"/>
                    </a:lnTo>
                    <a:lnTo>
                      <a:pt x="2845740" y="0"/>
                    </a:lnTo>
                    <a:lnTo>
                      <a:pt x="2856051" y="0"/>
                    </a:lnTo>
                    <a:lnTo>
                      <a:pt x="2858976" y="0"/>
                    </a:lnTo>
                    <a:lnTo>
                      <a:pt x="2880630" y="0"/>
                    </a:lnTo>
                    <a:lnTo>
                      <a:pt x="2922852" y="0"/>
                    </a:lnTo>
                    <a:lnTo>
                      <a:pt x="2924535" y="0"/>
                    </a:lnTo>
                    <a:lnTo>
                      <a:pt x="2937771" y="0"/>
                    </a:lnTo>
                    <a:lnTo>
                      <a:pt x="2944506" y="0"/>
                    </a:lnTo>
                    <a:lnTo>
                      <a:pt x="2959425" y="0"/>
                    </a:lnTo>
                    <a:lnTo>
                      <a:pt x="2975118" y="0"/>
                    </a:lnTo>
                    <a:lnTo>
                      <a:pt x="2991336" y="0"/>
                    </a:lnTo>
                    <a:lnTo>
                      <a:pt x="3001647" y="0"/>
                    </a:lnTo>
                    <a:lnTo>
                      <a:pt x="3004574" y="0"/>
                    </a:lnTo>
                    <a:lnTo>
                      <a:pt x="3012990" y="0"/>
                    </a:lnTo>
                    <a:lnTo>
                      <a:pt x="3023301" y="0"/>
                    </a:lnTo>
                    <a:lnTo>
                      <a:pt x="3026226" y="0"/>
                    </a:lnTo>
                    <a:lnTo>
                      <a:pt x="3038994" y="0"/>
                    </a:lnTo>
                    <a:lnTo>
                      <a:pt x="3053913" y="0"/>
                    </a:lnTo>
                    <a:lnTo>
                      <a:pt x="3068450" y="0"/>
                    </a:lnTo>
                    <a:lnTo>
                      <a:pt x="3070131" y="0"/>
                    </a:lnTo>
                    <a:lnTo>
                      <a:pt x="3083368" y="0"/>
                    </a:lnTo>
                    <a:lnTo>
                      <a:pt x="3090102" y="0"/>
                    </a:lnTo>
                    <a:lnTo>
                      <a:pt x="3091785" y="0"/>
                    </a:lnTo>
                    <a:lnTo>
                      <a:pt x="3105021" y="0"/>
                    </a:lnTo>
                    <a:lnTo>
                      <a:pt x="3107478" y="0"/>
                    </a:lnTo>
                    <a:lnTo>
                      <a:pt x="3117789" y="0"/>
                    </a:lnTo>
                    <a:lnTo>
                      <a:pt x="3136934" y="0"/>
                    </a:lnTo>
                    <a:lnTo>
                      <a:pt x="3142368" y="0"/>
                    </a:lnTo>
                    <a:lnTo>
                      <a:pt x="3147244" y="0"/>
                    </a:lnTo>
                    <a:lnTo>
                      <a:pt x="3150170" y="0"/>
                    </a:lnTo>
                    <a:lnTo>
                      <a:pt x="3158586" y="0"/>
                    </a:lnTo>
                    <a:lnTo>
                      <a:pt x="3168897" y="0"/>
                    </a:lnTo>
                    <a:lnTo>
                      <a:pt x="3171824" y="0"/>
                    </a:lnTo>
                    <a:lnTo>
                      <a:pt x="3186273" y="0"/>
                    </a:lnTo>
                    <a:lnTo>
                      <a:pt x="3206244" y="0"/>
                    </a:lnTo>
                    <a:lnTo>
                      <a:pt x="3214046" y="0"/>
                    </a:lnTo>
                    <a:lnTo>
                      <a:pt x="3215728" y="0"/>
                    </a:lnTo>
                    <a:lnTo>
                      <a:pt x="3221163" y="0"/>
                    </a:lnTo>
                    <a:lnTo>
                      <a:pt x="3228964" y="0"/>
                    </a:lnTo>
                    <a:lnTo>
                      <a:pt x="3235700" y="0"/>
                    </a:lnTo>
                    <a:lnTo>
                      <a:pt x="3237381" y="0"/>
                    </a:lnTo>
                    <a:lnTo>
                      <a:pt x="3250618" y="0"/>
                    </a:lnTo>
                    <a:lnTo>
                      <a:pt x="3266311" y="0"/>
                    </a:lnTo>
                    <a:lnTo>
                      <a:pt x="3274728" y="0"/>
                    </a:lnTo>
                    <a:lnTo>
                      <a:pt x="3282529" y="0"/>
                    </a:lnTo>
                    <a:lnTo>
                      <a:pt x="3285039" y="0"/>
                    </a:lnTo>
                    <a:lnTo>
                      <a:pt x="3292840" y="0"/>
                    </a:lnTo>
                    <a:lnTo>
                      <a:pt x="3304184" y="0"/>
                    </a:lnTo>
                    <a:lnTo>
                      <a:pt x="3314495" y="0"/>
                    </a:lnTo>
                    <a:lnTo>
                      <a:pt x="3317420" y="0"/>
                    </a:lnTo>
                    <a:lnTo>
                      <a:pt x="3330188" y="0"/>
                    </a:lnTo>
                    <a:lnTo>
                      <a:pt x="3345106" y="0"/>
                    </a:lnTo>
                    <a:lnTo>
                      <a:pt x="3353523" y="0"/>
                    </a:lnTo>
                    <a:lnTo>
                      <a:pt x="3361324" y="0"/>
                    </a:lnTo>
                    <a:lnTo>
                      <a:pt x="3381296" y="0"/>
                    </a:lnTo>
                    <a:lnTo>
                      <a:pt x="3382978" y="0"/>
                    </a:lnTo>
                    <a:lnTo>
                      <a:pt x="3396214" y="0"/>
                    </a:lnTo>
                    <a:lnTo>
                      <a:pt x="3398671" y="0"/>
                    </a:lnTo>
                    <a:lnTo>
                      <a:pt x="3408982" y="0"/>
                    </a:lnTo>
                    <a:lnTo>
                      <a:pt x="3433561" y="0"/>
                    </a:lnTo>
                    <a:lnTo>
                      <a:pt x="3449780" y="0"/>
                    </a:lnTo>
                    <a:lnTo>
                      <a:pt x="3460090" y="0"/>
                    </a:lnTo>
                    <a:lnTo>
                      <a:pt x="3477466" y="0"/>
                    </a:lnTo>
                    <a:lnTo>
                      <a:pt x="3494304" y="0"/>
                    </a:lnTo>
                    <a:lnTo>
                      <a:pt x="3497437" y="0"/>
                    </a:lnTo>
                    <a:lnTo>
                      <a:pt x="3512356" y="0"/>
                    </a:lnTo>
                    <a:lnTo>
                      <a:pt x="3528574" y="0"/>
                    </a:lnTo>
                    <a:lnTo>
                      <a:pt x="3558180" y="0"/>
                    </a:lnTo>
                    <a:lnTo>
                      <a:pt x="3565921" y="0"/>
                    </a:lnTo>
                    <a:lnTo>
                      <a:pt x="3573099" y="0"/>
                    </a:lnTo>
                    <a:lnTo>
                      <a:pt x="3576232" y="0"/>
                    </a:lnTo>
                    <a:lnTo>
                      <a:pt x="3610446" y="0"/>
                    </a:lnTo>
                    <a:lnTo>
                      <a:pt x="3626664" y="0"/>
                    </a:lnTo>
                    <a:lnTo>
                      <a:pt x="3636975" y="0"/>
                    </a:lnTo>
                    <a:lnTo>
                      <a:pt x="3644716" y="0"/>
                    </a:lnTo>
                    <a:lnTo>
                      <a:pt x="3661554" y="0"/>
                    </a:lnTo>
                    <a:lnTo>
                      <a:pt x="3674322" y="0"/>
                    </a:lnTo>
                    <a:lnTo>
                      <a:pt x="3689241" y="0"/>
                    </a:lnTo>
                    <a:lnTo>
                      <a:pt x="3705459" y="0"/>
                    </a:lnTo>
                    <a:lnTo>
                      <a:pt x="3725430" y="0"/>
                    </a:lnTo>
                    <a:lnTo>
                      <a:pt x="3740349" y="0"/>
                    </a:lnTo>
                    <a:lnTo>
                      <a:pt x="3742806" y="0"/>
                    </a:lnTo>
                    <a:lnTo>
                      <a:pt x="3753117" y="0"/>
                    </a:lnTo>
                    <a:lnTo>
                      <a:pt x="3756042" y="0"/>
                    </a:lnTo>
                    <a:lnTo>
                      <a:pt x="3777696" y="0"/>
                    </a:lnTo>
                    <a:lnTo>
                      <a:pt x="3785497" y="0"/>
                    </a:lnTo>
                    <a:lnTo>
                      <a:pt x="3793914" y="0"/>
                    </a:lnTo>
                    <a:lnTo>
                      <a:pt x="3804225" y="0"/>
                    </a:lnTo>
                    <a:lnTo>
                      <a:pt x="3819918" y="0"/>
                    </a:lnTo>
                    <a:lnTo>
                      <a:pt x="3821601" y="0"/>
                    </a:lnTo>
                    <a:lnTo>
                      <a:pt x="3834837" y="0"/>
                    </a:lnTo>
                    <a:lnTo>
                      <a:pt x="3841572" y="0"/>
                    </a:lnTo>
                    <a:lnTo>
                      <a:pt x="3849373" y="0"/>
                    </a:lnTo>
                    <a:lnTo>
                      <a:pt x="3856491" y="0"/>
                    </a:lnTo>
                    <a:lnTo>
                      <a:pt x="3864292" y="0"/>
                    </a:lnTo>
                    <a:lnTo>
                      <a:pt x="3872709" y="0"/>
                    </a:lnTo>
                    <a:lnTo>
                      <a:pt x="3888402" y="0"/>
                    </a:lnTo>
                    <a:lnTo>
                      <a:pt x="3888921" y="0"/>
                    </a:lnTo>
                    <a:lnTo>
                      <a:pt x="3743325" y="582384"/>
                    </a:lnTo>
                    <a:lnTo>
                      <a:pt x="3742806" y="582384"/>
                    </a:lnTo>
                    <a:lnTo>
                      <a:pt x="3727113" y="582384"/>
                    </a:lnTo>
                    <a:lnTo>
                      <a:pt x="3718696" y="582384"/>
                    </a:lnTo>
                    <a:lnTo>
                      <a:pt x="3710895" y="582384"/>
                    </a:lnTo>
                    <a:lnTo>
                      <a:pt x="3703777" y="582384"/>
                    </a:lnTo>
                    <a:lnTo>
                      <a:pt x="3695976" y="582384"/>
                    </a:lnTo>
                    <a:lnTo>
                      <a:pt x="3689241" y="582384"/>
                    </a:lnTo>
                    <a:lnTo>
                      <a:pt x="3676005" y="582384"/>
                    </a:lnTo>
                    <a:lnTo>
                      <a:pt x="3674322" y="582384"/>
                    </a:lnTo>
                    <a:lnTo>
                      <a:pt x="3658629" y="582384"/>
                    </a:lnTo>
                    <a:lnTo>
                      <a:pt x="3648318" y="582384"/>
                    </a:lnTo>
                    <a:lnTo>
                      <a:pt x="3639901" y="582384"/>
                    </a:lnTo>
                    <a:lnTo>
                      <a:pt x="3632100" y="582384"/>
                    </a:lnTo>
                    <a:lnTo>
                      <a:pt x="3610446" y="582384"/>
                    </a:lnTo>
                    <a:lnTo>
                      <a:pt x="3607521" y="582384"/>
                    </a:lnTo>
                    <a:lnTo>
                      <a:pt x="3597210" y="582384"/>
                    </a:lnTo>
                    <a:lnTo>
                      <a:pt x="3594753" y="582384"/>
                    </a:lnTo>
                    <a:lnTo>
                      <a:pt x="3579834" y="582384"/>
                    </a:lnTo>
                    <a:lnTo>
                      <a:pt x="3559863" y="582384"/>
                    </a:lnTo>
                    <a:lnTo>
                      <a:pt x="3543645" y="582384"/>
                    </a:lnTo>
                    <a:lnTo>
                      <a:pt x="3528726" y="582384"/>
                    </a:lnTo>
                    <a:lnTo>
                      <a:pt x="3515958" y="582384"/>
                    </a:lnTo>
                    <a:lnTo>
                      <a:pt x="3499120" y="582384"/>
                    </a:lnTo>
                    <a:lnTo>
                      <a:pt x="3491379" y="582384"/>
                    </a:lnTo>
                    <a:lnTo>
                      <a:pt x="3481068" y="582384"/>
                    </a:lnTo>
                    <a:lnTo>
                      <a:pt x="3464850" y="582384"/>
                    </a:lnTo>
                    <a:lnTo>
                      <a:pt x="3430636" y="582384"/>
                    </a:lnTo>
                    <a:lnTo>
                      <a:pt x="3427503" y="582384"/>
                    </a:lnTo>
                    <a:lnTo>
                      <a:pt x="3420325" y="582384"/>
                    </a:lnTo>
                    <a:lnTo>
                      <a:pt x="3412584" y="582384"/>
                    </a:lnTo>
                    <a:lnTo>
                      <a:pt x="3382978" y="582384"/>
                    </a:lnTo>
                    <a:lnTo>
                      <a:pt x="3366760" y="582384"/>
                    </a:lnTo>
                    <a:lnTo>
                      <a:pt x="3351842" y="582384"/>
                    </a:lnTo>
                    <a:lnTo>
                      <a:pt x="3348708" y="582384"/>
                    </a:lnTo>
                    <a:lnTo>
                      <a:pt x="3331870" y="582384"/>
                    </a:lnTo>
                    <a:lnTo>
                      <a:pt x="3314495" y="582384"/>
                    </a:lnTo>
                    <a:lnTo>
                      <a:pt x="3304184" y="582384"/>
                    </a:lnTo>
                    <a:lnTo>
                      <a:pt x="3287966" y="582384"/>
                    </a:lnTo>
                    <a:lnTo>
                      <a:pt x="3263386" y="582384"/>
                    </a:lnTo>
                    <a:lnTo>
                      <a:pt x="3253075" y="582384"/>
                    </a:lnTo>
                    <a:lnTo>
                      <a:pt x="3250618" y="582384"/>
                    </a:lnTo>
                    <a:lnTo>
                      <a:pt x="3237383" y="582384"/>
                    </a:lnTo>
                    <a:lnTo>
                      <a:pt x="3235700" y="582384"/>
                    </a:lnTo>
                    <a:lnTo>
                      <a:pt x="3215728" y="582384"/>
                    </a:lnTo>
                    <a:lnTo>
                      <a:pt x="3207927" y="582384"/>
                    </a:lnTo>
                    <a:lnTo>
                      <a:pt x="3199510" y="582384"/>
                    </a:lnTo>
                    <a:lnTo>
                      <a:pt x="3184592" y="582384"/>
                    </a:lnTo>
                    <a:lnTo>
                      <a:pt x="3171824" y="582384"/>
                    </a:lnTo>
                    <a:lnTo>
                      <a:pt x="3168898" y="582384"/>
                    </a:lnTo>
                    <a:lnTo>
                      <a:pt x="3158588" y="582384"/>
                    </a:lnTo>
                    <a:lnTo>
                      <a:pt x="3147244" y="582384"/>
                    </a:lnTo>
                    <a:lnTo>
                      <a:pt x="3139443" y="582384"/>
                    </a:lnTo>
                    <a:lnTo>
                      <a:pt x="3136934" y="582384"/>
                    </a:lnTo>
                    <a:lnTo>
                      <a:pt x="3129132" y="582384"/>
                    </a:lnTo>
                    <a:lnTo>
                      <a:pt x="3120716" y="582384"/>
                    </a:lnTo>
                    <a:lnTo>
                      <a:pt x="3105023" y="582384"/>
                    </a:lnTo>
                    <a:lnTo>
                      <a:pt x="3091785" y="582384"/>
                    </a:lnTo>
                    <a:lnTo>
                      <a:pt x="3090104" y="582384"/>
                    </a:lnTo>
                    <a:lnTo>
                      <a:pt x="3083368" y="582384"/>
                    </a:lnTo>
                    <a:lnTo>
                      <a:pt x="3075567" y="582384"/>
                    </a:lnTo>
                    <a:lnTo>
                      <a:pt x="3070132" y="582384"/>
                    </a:lnTo>
                    <a:lnTo>
                      <a:pt x="3068450" y="582384"/>
                    </a:lnTo>
                    <a:lnTo>
                      <a:pt x="3060648" y="582384"/>
                    </a:lnTo>
                    <a:lnTo>
                      <a:pt x="3040677" y="582384"/>
                    </a:lnTo>
                    <a:lnTo>
                      <a:pt x="3026228" y="582384"/>
                    </a:lnTo>
                    <a:lnTo>
                      <a:pt x="3023301" y="582384"/>
                    </a:lnTo>
                    <a:lnTo>
                      <a:pt x="3012990" y="582384"/>
                    </a:lnTo>
                    <a:lnTo>
                      <a:pt x="3004574" y="582384"/>
                    </a:lnTo>
                    <a:lnTo>
                      <a:pt x="3001648" y="582384"/>
                    </a:lnTo>
                    <a:lnTo>
                      <a:pt x="2996772" y="582384"/>
                    </a:lnTo>
                    <a:lnTo>
                      <a:pt x="2991338" y="582384"/>
                    </a:lnTo>
                    <a:lnTo>
                      <a:pt x="2972193" y="582384"/>
                    </a:lnTo>
                    <a:lnTo>
                      <a:pt x="2961882" y="582384"/>
                    </a:lnTo>
                    <a:lnTo>
                      <a:pt x="2959425" y="582384"/>
                    </a:lnTo>
                    <a:lnTo>
                      <a:pt x="2946189" y="582384"/>
                    </a:lnTo>
                    <a:lnTo>
                      <a:pt x="2944506" y="582384"/>
                    </a:lnTo>
                    <a:lnTo>
                      <a:pt x="2937772" y="582384"/>
                    </a:lnTo>
                    <a:lnTo>
                      <a:pt x="2924535" y="582384"/>
                    </a:lnTo>
                    <a:lnTo>
                      <a:pt x="2922853" y="582384"/>
                    </a:lnTo>
                    <a:lnTo>
                      <a:pt x="2908317" y="582384"/>
                    </a:lnTo>
                    <a:lnTo>
                      <a:pt x="2893398" y="582384"/>
                    </a:lnTo>
                    <a:lnTo>
                      <a:pt x="2880630" y="582384"/>
                    </a:lnTo>
                    <a:lnTo>
                      <a:pt x="2877705" y="582384"/>
                    </a:lnTo>
                    <a:lnTo>
                      <a:pt x="2867394" y="582384"/>
                    </a:lnTo>
                    <a:lnTo>
                      <a:pt x="2858977" y="582384"/>
                    </a:lnTo>
                    <a:lnTo>
                      <a:pt x="2856051" y="582384"/>
                    </a:lnTo>
                    <a:lnTo>
                      <a:pt x="2845740" y="582384"/>
                    </a:lnTo>
                    <a:lnTo>
                      <a:pt x="2829522" y="582384"/>
                    </a:lnTo>
                    <a:lnTo>
                      <a:pt x="2813829" y="582384"/>
                    </a:lnTo>
                    <a:lnTo>
                      <a:pt x="2798910" y="582384"/>
                    </a:lnTo>
                    <a:lnTo>
                      <a:pt x="2792175" y="582384"/>
                    </a:lnTo>
                    <a:lnTo>
                      <a:pt x="2778939" y="582384"/>
                    </a:lnTo>
                    <a:lnTo>
                      <a:pt x="2777256" y="582384"/>
                    </a:lnTo>
                    <a:lnTo>
                      <a:pt x="2735034" y="582384"/>
                    </a:lnTo>
                    <a:lnTo>
                      <a:pt x="2713380" y="582384"/>
                    </a:lnTo>
                    <a:lnTo>
                      <a:pt x="2710455" y="582384"/>
                    </a:lnTo>
                    <a:lnTo>
                      <a:pt x="2700144" y="582384"/>
                    </a:lnTo>
                    <a:lnTo>
                      <a:pt x="2646579" y="582384"/>
                    </a:lnTo>
                    <a:lnTo>
                      <a:pt x="2631660" y="582384"/>
                    </a:lnTo>
                    <a:lnTo>
                      <a:pt x="2602055" y="582384"/>
                    </a:lnTo>
                    <a:lnTo>
                      <a:pt x="2567784" y="582384"/>
                    </a:lnTo>
                    <a:lnTo>
                      <a:pt x="2533571" y="582384"/>
                    </a:lnTo>
                    <a:lnTo>
                      <a:pt x="2523260" y="582384"/>
                    </a:lnTo>
                    <a:lnTo>
                      <a:pt x="2469695" y="582384"/>
                    </a:lnTo>
                    <a:lnTo>
                      <a:pt x="2454776" y="582384"/>
                    </a:lnTo>
                    <a:lnTo>
                      <a:pt x="2434804" y="582384"/>
                    </a:lnTo>
                    <a:lnTo>
                      <a:pt x="2390900" y="582384"/>
                    </a:lnTo>
                    <a:lnTo>
                      <a:pt x="2366320" y="582384"/>
                    </a:lnTo>
                    <a:lnTo>
                      <a:pt x="2356010" y="582384"/>
                    </a:lnTo>
                    <a:lnTo>
                      <a:pt x="2310861" y="582384"/>
                    </a:lnTo>
                    <a:lnTo>
                      <a:pt x="2302444" y="582384"/>
                    </a:lnTo>
                    <a:lnTo>
                      <a:pt x="2287526" y="582384"/>
                    </a:lnTo>
                    <a:lnTo>
                      <a:pt x="2242377" y="582384"/>
                    </a:lnTo>
                    <a:lnTo>
                      <a:pt x="2232066" y="582384"/>
                    </a:lnTo>
                    <a:lnTo>
                      <a:pt x="2223650" y="582384"/>
                    </a:lnTo>
                    <a:lnTo>
                      <a:pt x="2201992" y="582384"/>
                    </a:lnTo>
                    <a:lnTo>
                      <a:pt x="2178501" y="582384"/>
                    </a:lnTo>
                    <a:lnTo>
                      <a:pt x="2163583" y="582384"/>
                    </a:lnTo>
                    <a:lnTo>
                      <a:pt x="2143611" y="582384"/>
                    </a:lnTo>
                    <a:lnTo>
                      <a:pt x="2133509" y="582384"/>
                    </a:lnTo>
                    <a:lnTo>
                      <a:pt x="2123198" y="582384"/>
                    </a:lnTo>
                    <a:lnTo>
                      <a:pt x="2099706" y="582384"/>
                    </a:lnTo>
                    <a:lnTo>
                      <a:pt x="2075127" y="582384"/>
                    </a:lnTo>
                    <a:lnTo>
                      <a:pt x="2069633" y="582384"/>
                    </a:lnTo>
                    <a:lnTo>
                      <a:pt x="2064816" y="582384"/>
                    </a:lnTo>
                    <a:lnTo>
                      <a:pt x="2054714" y="582384"/>
                    </a:lnTo>
                    <a:lnTo>
                      <a:pt x="2034742" y="582384"/>
                    </a:lnTo>
                    <a:lnTo>
                      <a:pt x="2011251" y="582384"/>
                    </a:lnTo>
                    <a:lnTo>
                      <a:pt x="1996332" y="582384"/>
                    </a:lnTo>
                    <a:lnTo>
                      <a:pt x="1990838" y="582384"/>
                    </a:lnTo>
                    <a:lnTo>
                      <a:pt x="1966258" y="582384"/>
                    </a:lnTo>
                    <a:lnTo>
                      <a:pt x="1955948" y="582384"/>
                    </a:lnTo>
                    <a:lnTo>
                      <a:pt x="1932456" y="582384"/>
                    </a:lnTo>
                    <a:lnTo>
                      <a:pt x="1910799" y="582384"/>
                    </a:lnTo>
                    <a:lnTo>
                      <a:pt x="1902382" y="582384"/>
                    </a:lnTo>
                    <a:lnTo>
                      <a:pt x="1887464" y="582384"/>
                    </a:lnTo>
                    <a:lnTo>
                      <a:pt x="1842315" y="582384"/>
                    </a:lnTo>
                    <a:lnTo>
                      <a:pt x="1832004" y="582384"/>
                    </a:lnTo>
                    <a:lnTo>
                      <a:pt x="1823588" y="582384"/>
                    </a:lnTo>
                    <a:lnTo>
                      <a:pt x="1778439" y="582384"/>
                    </a:lnTo>
                    <a:lnTo>
                      <a:pt x="1763520" y="582384"/>
                    </a:lnTo>
                    <a:lnTo>
                      <a:pt x="1743549" y="582384"/>
                    </a:lnTo>
                    <a:lnTo>
                      <a:pt x="1699644" y="582384"/>
                    </a:lnTo>
                    <a:lnTo>
                      <a:pt x="1675065" y="582384"/>
                    </a:lnTo>
                    <a:lnTo>
                      <a:pt x="1664754" y="582384"/>
                    </a:lnTo>
                    <a:lnTo>
                      <a:pt x="1611189" y="582384"/>
                    </a:lnTo>
                    <a:lnTo>
                      <a:pt x="1596270" y="582384"/>
                    </a:lnTo>
                    <a:lnTo>
                      <a:pt x="1566665" y="582384"/>
                    </a:lnTo>
                    <a:lnTo>
                      <a:pt x="1532394" y="582384"/>
                    </a:lnTo>
                    <a:lnTo>
                      <a:pt x="1498181" y="582384"/>
                    </a:lnTo>
                    <a:lnTo>
                      <a:pt x="1487870" y="582384"/>
                    </a:lnTo>
                    <a:lnTo>
                      <a:pt x="1434304" y="582384"/>
                    </a:lnTo>
                    <a:lnTo>
                      <a:pt x="1419386" y="582384"/>
                    </a:lnTo>
                    <a:lnTo>
                      <a:pt x="1399414" y="582384"/>
                    </a:lnTo>
                    <a:lnTo>
                      <a:pt x="1355510" y="582384"/>
                    </a:lnTo>
                    <a:lnTo>
                      <a:pt x="1330930" y="582384"/>
                    </a:lnTo>
                    <a:lnTo>
                      <a:pt x="1320620" y="582384"/>
                    </a:lnTo>
                    <a:lnTo>
                      <a:pt x="1304927" y="582384"/>
                    </a:lnTo>
                    <a:lnTo>
                      <a:pt x="1275471" y="582384"/>
                    </a:lnTo>
                    <a:lnTo>
                      <a:pt x="1267054" y="582384"/>
                    </a:lnTo>
                    <a:lnTo>
                      <a:pt x="1252135" y="582384"/>
                    </a:lnTo>
                    <a:lnTo>
                      <a:pt x="1236443" y="582384"/>
                    </a:lnTo>
                    <a:lnTo>
                      <a:pt x="1226132" y="582384"/>
                    </a:lnTo>
                    <a:lnTo>
                      <a:pt x="1206987" y="582384"/>
                    </a:lnTo>
                    <a:lnTo>
                      <a:pt x="1196676" y="582384"/>
                    </a:lnTo>
                    <a:lnTo>
                      <a:pt x="1188259" y="582384"/>
                    </a:lnTo>
                    <a:lnTo>
                      <a:pt x="1172567" y="582384"/>
                    </a:lnTo>
                    <a:lnTo>
                      <a:pt x="1157648" y="582384"/>
                    </a:lnTo>
                    <a:lnTo>
                      <a:pt x="1143111" y="582384"/>
                    </a:lnTo>
                    <a:lnTo>
                      <a:pt x="1137676" y="582384"/>
                    </a:lnTo>
                    <a:lnTo>
                      <a:pt x="1128192" y="582384"/>
                    </a:lnTo>
                    <a:lnTo>
                      <a:pt x="1108221" y="582384"/>
                    </a:lnTo>
                    <a:lnTo>
                      <a:pt x="1093772" y="582384"/>
                    </a:lnTo>
                    <a:lnTo>
                      <a:pt x="1069192" y="582384"/>
                    </a:lnTo>
                    <a:lnTo>
                      <a:pt x="1064316" y="582384"/>
                    </a:lnTo>
                    <a:lnTo>
                      <a:pt x="1058882" y="582384"/>
                    </a:lnTo>
                    <a:lnTo>
                      <a:pt x="1039737" y="582384"/>
                    </a:lnTo>
                    <a:lnTo>
                      <a:pt x="1029426" y="582384"/>
                    </a:lnTo>
                    <a:lnTo>
                      <a:pt x="1013733" y="582384"/>
                    </a:lnTo>
                    <a:lnTo>
                      <a:pt x="1005316" y="582384"/>
                    </a:lnTo>
                    <a:lnTo>
                      <a:pt x="990398" y="582384"/>
                    </a:lnTo>
                    <a:lnTo>
                      <a:pt x="975861" y="582384"/>
                    </a:lnTo>
                    <a:lnTo>
                      <a:pt x="960942" y="582384"/>
                    </a:lnTo>
                    <a:lnTo>
                      <a:pt x="945249" y="582384"/>
                    </a:lnTo>
                    <a:lnTo>
                      <a:pt x="934938" y="582384"/>
                    </a:lnTo>
                    <a:lnTo>
                      <a:pt x="926522" y="582384"/>
                    </a:lnTo>
                    <a:lnTo>
                      <a:pt x="897066" y="582384"/>
                    </a:lnTo>
                    <a:lnTo>
                      <a:pt x="881373" y="582384"/>
                    </a:lnTo>
                    <a:lnTo>
                      <a:pt x="866455" y="582384"/>
                    </a:lnTo>
                    <a:lnTo>
                      <a:pt x="846483" y="582384"/>
                    </a:lnTo>
                    <a:lnTo>
                      <a:pt x="802579" y="582384"/>
                    </a:lnTo>
                    <a:lnTo>
                      <a:pt x="777999" y="582384"/>
                    </a:lnTo>
                    <a:lnTo>
                      <a:pt x="767688" y="582384"/>
                    </a:lnTo>
                    <a:lnTo>
                      <a:pt x="714123" y="582384"/>
                    </a:lnTo>
                    <a:lnTo>
                      <a:pt x="699204" y="582384"/>
                    </a:lnTo>
                    <a:lnTo>
                      <a:pt x="669599" y="582384"/>
                    </a:lnTo>
                    <a:lnTo>
                      <a:pt x="635328" y="582384"/>
                    </a:lnTo>
                    <a:lnTo>
                      <a:pt x="601115" y="582384"/>
                    </a:lnTo>
                    <a:lnTo>
                      <a:pt x="590804" y="582384"/>
                    </a:lnTo>
                    <a:lnTo>
                      <a:pt x="537239" y="582384"/>
                    </a:lnTo>
                    <a:lnTo>
                      <a:pt x="522320" y="582384"/>
                    </a:lnTo>
                    <a:lnTo>
                      <a:pt x="502348" y="582384"/>
                    </a:lnTo>
                    <a:lnTo>
                      <a:pt x="458444" y="582384"/>
                    </a:lnTo>
                    <a:lnTo>
                      <a:pt x="433864" y="582384"/>
                    </a:lnTo>
                    <a:lnTo>
                      <a:pt x="423554" y="582384"/>
                    </a:lnTo>
                    <a:lnTo>
                      <a:pt x="378405" y="582384"/>
                    </a:lnTo>
                    <a:lnTo>
                      <a:pt x="369989" y="582384"/>
                    </a:lnTo>
                    <a:lnTo>
                      <a:pt x="355070" y="582384"/>
                    </a:lnTo>
                    <a:lnTo>
                      <a:pt x="309921" y="582384"/>
                    </a:lnTo>
                    <a:lnTo>
                      <a:pt x="299611" y="582384"/>
                    </a:lnTo>
                    <a:lnTo>
                      <a:pt x="291194" y="582384"/>
                    </a:lnTo>
                    <a:lnTo>
                      <a:pt x="246045" y="582384"/>
                    </a:lnTo>
                    <a:lnTo>
                      <a:pt x="231126" y="582384"/>
                    </a:lnTo>
                    <a:lnTo>
                      <a:pt x="211155" y="582384"/>
                    </a:lnTo>
                    <a:lnTo>
                      <a:pt x="167250" y="582384"/>
                    </a:lnTo>
                    <a:lnTo>
                      <a:pt x="142671" y="582384"/>
                    </a:lnTo>
                    <a:lnTo>
                      <a:pt x="132360" y="582384"/>
                    </a:lnTo>
                    <a:lnTo>
                      <a:pt x="78795" y="582384"/>
                    </a:lnTo>
                    <a:lnTo>
                      <a:pt x="63876" y="582384"/>
                    </a:lnTo>
                    <a:lnTo>
                      <a:pt x="0" y="5823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0" name="组合 26"/>
              <p:cNvGrpSpPr/>
              <p:nvPr/>
            </p:nvGrpSpPr>
            <p:grpSpPr>
              <a:xfrm>
                <a:off x="806160" y="2046513"/>
                <a:ext cx="957909" cy="723901"/>
                <a:chOff x="-391195" y="-1"/>
                <a:chExt cx="1146969" cy="866775"/>
              </a:xfrm>
            </p:grpSpPr>
            <p:sp>
              <p:nvSpPr>
                <p:cNvPr id="171" name="任意多边形 27"/>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007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任意多边形 28"/>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solidFill>
                  <a:srgbClr val="007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任意多边形 32"/>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solidFill>
                  <a:srgbClr val="007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66" name="文本框 165"/>
            <p:cNvSpPr txBox="1"/>
            <p:nvPr/>
          </p:nvSpPr>
          <p:spPr>
            <a:xfrm>
              <a:off x="2795051" y="2549520"/>
              <a:ext cx="2018601" cy="646405"/>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chemeClr val="bg1"/>
                  </a:solidFill>
                  <a:effectLst>
                    <a:outerShdw blurRad="63500" sx="102000" sy="102000" algn="ctr" rotWithShape="0">
                      <a:prstClr val="black">
                        <a:alpha val="24000"/>
                      </a:prstClr>
                    </a:outerShdw>
                  </a:effectLst>
                  <a:uLnTx/>
                  <a:uFillTx/>
                  <a:latin typeface="微软雅黑" panose="020B0503020204020204" pitchFamily="34" charset="-122"/>
                  <a:ea typeface="微软雅黑" panose="020B0503020204020204" pitchFamily="34" charset="-122"/>
                  <a:cs typeface="PangMenZhengDao" charset="-122"/>
                </a:rPr>
                <a:t>普通用户</a:t>
              </a:r>
            </a:p>
          </p:txBody>
        </p:sp>
        <p:sp>
          <p:nvSpPr>
            <p:cNvPr id="168" name="文本框 167"/>
            <p:cNvSpPr txBox="1"/>
            <p:nvPr/>
          </p:nvSpPr>
          <p:spPr>
            <a:xfrm>
              <a:off x="1308583" y="2586176"/>
              <a:ext cx="489412" cy="714449"/>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600" b="1" i="1" u="none" strike="noStrike" kern="1200" cap="none" spc="0" normalizeH="0" baseline="0" noProof="0" dirty="0">
                  <a:ln>
                    <a:noFill/>
                  </a:ln>
                  <a:solidFill>
                    <a:schemeClr val="accent2"/>
                  </a:solidFill>
                  <a:effectLst/>
                  <a:uLnTx/>
                  <a:uFillTx/>
                  <a:latin typeface="Century Gothic" panose="020B0502020202020204" pitchFamily="34" charset="0"/>
                  <a:ea typeface="+mj-ea"/>
                  <a:cs typeface="经典综艺体简" panose="02010609000101010101" pitchFamily="49" charset="-122"/>
                </a:rPr>
                <a:t>2</a:t>
              </a:r>
              <a:endParaRPr kumimoji="0" lang="zh-CN" altLang="en-US" sz="3600" b="1" i="1" u="none" strike="noStrike" kern="1200" cap="none" spc="0" normalizeH="0" baseline="0" noProof="0" dirty="0">
                <a:ln>
                  <a:noFill/>
                </a:ln>
                <a:solidFill>
                  <a:schemeClr val="accent2"/>
                </a:solidFill>
                <a:effectLst/>
                <a:uLnTx/>
                <a:uFillTx/>
                <a:latin typeface="Century Gothic" panose="020B0502020202020204" pitchFamily="34" charset="0"/>
                <a:ea typeface="+mj-ea"/>
                <a:cs typeface="经典综艺体简" panose="02010609000101010101" pitchFamily="49" charset="-122"/>
              </a:endParaRPr>
            </a:p>
          </p:txBody>
        </p:sp>
      </p:grpSp>
      <p:grpSp>
        <p:nvGrpSpPr>
          <p:cNvPr id="12" name="组 11"/>
          <p:cNvGrpSpPr/>
          <p:nvPr/>
        </p:nvGrpSpPr>
        <p:grpSpPr>
          <a:xfrm>
            <a:off x="4251157" y="5974580"/>
            <a:ext cx="871079" cy="915188"/>
            <a:chOff x="3891617" y="5512561"/>
            <a:chExt cx="1310830" cy="1377207"/>
          </a:xfrm>
        </p:grpSpPr>
        <p:sp>
          <p:nvSpPr>
            <p:cNvPr id="192" name="Freeform 7"/>
            <p:cNvSpPr>
              <a:spLocks/>
            </p:cNvSpPr>
            <p:nvPr/>
          </p:nvSpPr>
          <p:spPr bwMode="auto">
            <a:xfrm>
              <a:off x="4984489" y="5525446"/>
              <a:ext cx="217958" cy="228994"/>
            </a:xfrm>
            <a:custGeom>
              <a:avLst/>
              <a:gdLst>
                <a:gd name="T0" fmla="*/ 1349 w 1349"/>
                <a:gd name="T1" fmla="*/ 0 h 1818"/>
                <a:gd name="T2" fmla="*/ 0 w 1349"/>
                <a:gd name="T3" fmla="*/ 1818 h 1818"/>
                <a:gd name="T4" fmla="*/ 0 w 1349"/>
                <a:gd name="T5" fmla="*/ 0 h 1818"/>
                <a:gd name="T6" fmla="*/ 1349 w 1349"/>
                <a:gd name="T7" fmla="*/ 0 h 1818"/>
              </a:gdLst>
              <a:ahLst/>
              <a:cxnLst>
                <a:cxn ang="0">
                  <a:pos x="T0" y="T1"/>
                </a:cxn>
                <a:cxn ang="0">
                  <a:pos x="T2" y="T3"/>
                </a:cxn>
                <a:cxn ang="0">
                  <a:pos x="T4" y="T5"/>
                </a:cxn>
                <a:cxn ang="0">
                  <a:pos x="T6" y="T7"/>
                </a:cxn>
              </a:cxnLst>
              <a:rect l="0" t="0" r="r" b="b"/>
              <a:pathLst>
                <a:path w="1349" h="1818">
                  <a:moveTo>
                    <a:pt x="1349" y="0"/>
                  </a:moveTo>
                  <a:lnTo>
                    <a:pt x="0" y="1818"/>
                  </a:lnTo>
                  <a:lnTo>
                    <a:pt x="0" y="0"/>
                  </a:lnTo>
                  <a:lnTo>
                    <a:pt x="1349" y="0"/>
                  </a:lnTo>
                  <a:close/>
                </a:path>
              </a:pathLst>
            </a:custGeom>
            <a:solidFill>
              <a:schemeClr val="accent2">
                <a:lumMod val="50000"/>
              </a:schemeClr>
            </a:solidFill>
            <a:ln>
              <a:noFill/>
            </a:ln>
          </p:spPr>
          <p:txBody>
            <a:bodyPr vert="horz" wrap="square" lIns="128580" tIns="64290" rIns="128580" bIns="64290" numCol="1" anchor="t" anchorCtr="0" compatLnSpc="1">
              <a:prstTxWarp prst="textNoShape">
                <a:avLst/>
              </a:prstTxWarp>
            </a:bodyPr>
            <a:lstStyle/>
            <a:p>
              <a:endParaRPr lang="zh-CN" altLang="en-US"/>
            </a:p>
          </p:txBody>
        </p:sp>
        <p:sp>
          <p:nvSpPr>
            <p:cNvPr id="191" name="Freeform 7"/>
            <p:cNvSpPr>
              <a:spLocks/>
            </p:cNvSpPr>
            <p:nvPr/>
          </p:nvSpPr>
          <p:spPr bwMode="auto">
            <a:xfrm flipH="1" flipV="1">
              <a:off x="3891617" y="5512561"/>
              <a:ext cx="1310830" cy="1377207"/>
            </a:xfrm>
            <a:custGeom>
              <a:avLst/>
              <a:gdLst>
                <a:gd name="T0" fmla="*/ 1349 w 1349"/>
                <a:gd name="T1" fmla="*/ 0 h 1818"/>
                <a:gd name="T2" fmla="*/ 0 w 1349"/>
                <a:gd name="T3" fmla="*/ 1818 h 1818"/>
                <a:gd name="T4" fmla="*/ 0 w 1349"/>
                <a:gd name="T5" fmla="*/ 0 h 1818"/>
                <a:gd name="T6" fmla="*/ 1349 w 1349"/>
                <a:gd name="T7" fmla="*/ 0 h 1818"/>
              </a:gdLst>
              <a:ahLst/>
              <a:cxnLst>
                <a:cxn ang="0">
                  <a:pos x="T0" y="T1"/>
                </a:cxn>
                <a:cxn ang="0">
                  <a:pos x="T2" y="T3"/>
                </a:cxn>
                <a:cxn ang="0">
                  <a:pos x="T4" y="T5"/>
                </a:cxn>
                <a:cxn ang="0">
                  <a:pos x="T6" y="T7"/>
                </a:cxn>
              </a:cxnLst>
              <a:rect l="0" t="0" r="r" b="b"/>
              <a:pathLst>
                <a:path w="1349" h="1818">
                  <a:moveTo>
                    <a:pt x="1349" y="0"/>
                  </a:moveTo>
                  <a:lnTo>
                    <a:pt x="0" y="1818"/>
                  </a:lnTo>
                  <a:lnTo>
                    <a:pt x="0" y="0"/>
                  </a:lnTo>
                  <a:lnTo>
                    <a:pt x="1349" y="0"/>
                  </a:lnTo>
                  <a:close/>
                </a:path>
              </a:pathLst>
            </a:custGeom>
            <a:solidFill>
              <a:schemeClr val="accent4"/>
            </a:solidFill>
            <a:ln>
              <a:noFill/>
            </a:ln>
            <a:effectLst>
              <a:outerShdw blurRad="50800" dist="76200" dir="13500000" algn="br" rotWithShape="0">
                <a:prstClr val="black">
                  <a:alpha val="40000"/>
                </a:prstClr>
              </a:outerShdw>
            </a:effectLst>
          </p:spPr>
          <p:txBody>
            <a:bodyPr vert="horz" wrap="square" lIns="128580" tIns="64290" rIns="128580" bIns="6429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041043797"/>
      </p:ext>
    </p:extLst>
  </p:cSld>
  <p:clrMapOvr>
    <a:masterClrMapping/>
  </p:clrMapOvr>
  <mc:AlternateContent xmlns:mc="http://schemas.openxmlformats.org/markup-compatibility/2006" xmlns:p14="http://schemas.microsoft.com/office/powerpoint/2010/main">
    <mc:Choice Requires="p14">
      <p:transition spd="slow" p14:dur="1200" advTm="5000">
        <p14:prism/>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strips(downLeft)">
                                      <p:cBhvr>
                                        <p:cTn id="11" dur="500"/>
                                        <p:tgtEl>
                                          <p:spTgt spid="1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par>
                          <p:cTn id="20" fill="hold">
                            <p:stCondLst>
                              <p:cond delay="2000"/>
                            </p:stCondLst>
                            <p:childTnLst>
                              <p:par>
                                <p:cTn id="21" presetID="55" presetClass="entr" presetSubtype="0" fill="hold" grpId="0" nodeType="afterEffect">
                                  <p:stCondLst>
                                    <p:cond delay="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strVal val="#ppt_w*0.70"/>
                                          </p:val>
                                        </p:tav>
                                        <p:tav tm="100000">
                                          <p:val>
                                            <p:strVal val="#ppt_w"/>
                                          </p:val>
                                        </p:tav>
                                      </p:tavLst>
                                    </p:anim>
                                    <p:anim calcmode="lin" valueType="num">
                                      <p:cBhvr>
                                        <p:cTn id="24" dur="1000" fill="hold"/>
                                        <p:tgtEl>
                                          <p:spTgt spid="10"/>
                                        </p:tgtEl>
                                        <p:attrNameLst>
                                          <p:attrName>ppt_h</p:attrName>
                                        </p:attrNameLst>
                                      </p:cBhvr>
                                      <p:tavLst>
                                        <p:tav tm="0">
                                          <p:val>
                                            <p:strVal val="#ppt_h"/>
                                          </p:val>
                                        </p:tav>
                                        <p:tav tm="100000">
                                          <p:val>
                                            <p:strVal val="#ppt_h"/>
                                          </p:val>
                                        </p:tav>
                                      </p:tavLst>
                                    </p:anim>
                                    <p:animEffect transition="in" filter="fade">
                                      <p:cBhvr>
                                        <p:cTn id="25" dur="1000"/>
                                        <p:tgtEl>
                                          <p:spTgt spid="10"/>
                                        </p:tgtEl>
                                      </p:cBhvr>
                                    </p:animEffect>
                                  </p:childTnLst>
                                </p:cTn>
                              </p:par>
                            </p:childTnLst>
                          </p:cTn>
                        </p:par>
                        <p:par>
                          <p:cTn id="26" fill="hold">
                            <p:stCondLst>
                              <p:cond delay="31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9"/>
                                        </p:tgtEl>
                                        <p:attrNameLst>
                                          <p:attrName>ppt_y</p:attrName>
                                        </p:attrNameLst>
                                      </p:cBhvr>
                                      <p:tavLst>
                                        <p:tav tm="0">
                                          <p:val>
                                            <p:strVal val="#ppt_y"/>
                                          </p:val>
                                        </p:tav>
                                        <p:tav tm="100000">
                                          <p:val>
                                            <p:strVal val="#ppt_y"/>
                                          </p:val>
                                        </p:tav>
                                      </p:tavLst>
                                    </p:anim>
                                    <p:anim calcmode="lin" valueType="num">
                                      <p:cBhvr>
                                        <p:cTn id="31"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9"/>
                                        </p:tgtEl>
                                      </p:cBhvr>
                                    </p:animEffect>
                                  </p:childTnLst>
                                </p:cTn>
                              </p:par>
                              <p:par>
                                <p:cTn id="34" presetID="53" presetClass="entr" presetSubtype="16" fill="hold" grpId="0" nodeType="withEffect">
                                  <p:stCondLst>
                                    <p:cond delay="40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4000"/>
                            </p:stCondLst>
                            <p:childTnLst>
                              <p:par>
                                <p:cTn id="40" presetID="12" presetClass="entr" presetSubtype="8" fill="hold" nodeType="afterEffect">
                                  <p:stCondLst>
                                    <p:cond delay="0"/>
                                  </p:stCondLst>
                                  <p:childTnLst>
                                    <p:set>
                                      <p:cBhvr>
                                        <p:cTn id="41" dur="1" fill="hold">
                                          <p:stCondLst>
                                            <p:cond delay="0"/>
                                          </p:stCondLst>
                                        </p:cTn>
                                        <p:tgtEl>
                                          <p:spTgt spid="151"/>
                                        </p:tgtEl>
                                        <p:attrNameLst>
                                          <p:attrName>style.visibility</p:attrName>
                                        </p:attrNameLst>
                                      </p:cBhvr>
                                      <p:to>
                                        <p:strVal val="visible"/>
                                      </p:to>
                                    </p:set>
                                    <p:anim calcmode="lin" valueType="num">
                                      <p:cBhvr additive="base">
                                        <p:cTn id="42" dur="500"/>
                                        <p:tgtEl>
                                          <p:spTgt spid="151"/>
                                        </p:tgtEl>
                                        <p:attrNameLst>
                                          <p:attrName>ppt_x</p:attrName>
                                        </p:attrNameLst>
                                      </p:cBhvr>
                                      <p:tavLst>
                                        <p:tav tm="0">
                                          <p:val>
                                            <p:strVal val="#ppt_x-#ppt_w*1.125000"/>
                                          </p:val>
                                        </p:tav>
                                        <p:tav tm="100000">
                                          <p:val>
                                            <p:strVal val="#ppt_x"/>
                                          </p:val>
                                        </p:tav>
                                      </p:tavLst>
                                    </p:anim>
                                    <p:animEffect transition="in" filter="wipe(right)">
                                      <p:cBhvr>
                                        <p:cTn id="43" dur="500"/>
                                        <p:tgtEl>
                                          <p:spTgt spid="151"/>
                                        </p:tgtEl>
                                      </p:cBhvr>
                                    </p:animEffect>
                                  </p:childTnLst>
                                </p:cTn>
                              </p:par>
                            </p:childTnLst>
                          </p:cTn>
                        </p:par>
                        <p:par>
                          <p:cTn id="44" fill="hold">
                            <p:stCondLst>
                              <p:cond delay="4500"/>
                            </p:stCondLst>
                            <p:childTnLst>
                              <p:par>
                                <p:cTn id="45" presetID="12" presetClass="entr" presetSubtype="8" fill="hold" nodeType="afterEffect">
                                  <p:stCondLst>
                                    <p:cond delay="0"/>
                                  </p:stCondLst>
                                  <p:childTnLst>
                                    <p:set>
                                      <p:cBhvr>
                                        <p:cTn id="46" dur="1" fill="hold">
                                          <p:stCondLst>
                                            <p:cond delay="0"/>
                                          </p:stCondLst>
                                        </p:cTn>
                                        <p:tgtEl>
                                          <p:spTgt spid="164"/>
                                        </p:tgtEl>
                                        <p:attrNameLst>
                                          <p:attrName>style.visibility</p:attrName>
                                        </p:attrNameLst>
                                      </p:cBhvr>
                                      <p:to>
                                        <p:strVal val="visible"/>
                                      </p:to>
                                    </p:set>
                                    <p:anim calcmode="lin" valueType="num">
                                      <p:cBhvr additive="base">
                                        <p:cTn id="47" dur="500"/>
                                        <p:tgtEl>
                                          <p:spTgt spid="164"/>
                                        </p:tgtEl>
                                        <p:attrNameLst>
                                          <p:attrName>ppt_x</p:attrName>
                                        </p:attrNameLst>
                                      </p:cBhvr>
                                      <p:tavLst>
                                        <p:tav tm="0">
                                          <p:val>
                                            <p:strVal val="#ppt_x-#ppt_w*1.125000"/>
                                          </p:val>
                                        </p:tav>
                                        <p:tav tm="100000">
                                          <p:val>
                                            <p:strVal val="#ppt_x"/>
                                          </p:val>
                                        </p:tav>
                                      </p:tavLst>
                                    </p:anim>
                                    <p:animEffect transition="in" filter="wipe(right)">
                                      <p:cBhvr>
                                        <p:cTn id="48"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3" grpId="0" animBg="1"/>
      <p:bldP spid="7" grpId="0" animBg="1"/>
      <p:bldP spid="3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 4"/>
          <p:cNvGrpSpPr/>
          <p:nvPr/>
        </p:nvGrpSpPr>
        <p:grpSpPr>
          <a:xfrm>
            <a:off x="0" y="1829205"/>
            <a:ext cx="12191648" cy="2551890"/>
            <a:chOff x="0" y="1829205"/>
            <a:chExt cx="12191648" cy="2551890"/>
          </a:xfrm>
        </p:grpSpPr>
        <p:sp>
          <p:nvSpPr>
            <p:cNvPr id="11" name="等腰三角形 43"/>
            <p:cNvSpPr/>
            <p:nvPr/>
          </p:nvSpPr>
          <p:spPr>
            <a:xfrm>
              <a:off x="4404981" y="1829205"/>
              <a:ext cx="1160634" cy="1164651"/>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等腰三角形 44"/>
            <p:cNvSpPr/>
            <p:nvPr/>
          </p:nvSpPr>
          <p:spPr>
            <a:xfrm flipV="1">
              <a:off x="1028424" y="3216444"/>
              <a:ext cx="1160634" cy="1164651"/>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矩形 12"/>
            <p:cNvSpPr/>
            <p:nvPr/>
          </p:nvSpPr>
          <p:spPr>
            <a:xfrm>
              <a:off x="0" y="2102915"/>
              <a:ext cx="12191648" cy="1999204"/>
            </a:xfrm>
            <a:prstGeom prst="rect">
              <a:avLst/>
            </a:prstGeom>
            <a:solidFill>
              <a:srgbClr val="0076C5"/>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平行四边形 13"/>
            <p:cNvSpPr/>
            <p:nvPr/>
          </p:nvSpPr>
          <p:spPr>
            <a:xfrm>
              <a:off x="1605686" y="1830103"/>
              <a:ext cx="3384629" cy="2544834"/>
            </a:xfrm>
            <a:prstGeom prst="parallelogram">
              <a:avLst>
                <a:gd name="adj" fmla="val 4820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文本框 14"/>
          <p:cNvSpPr txBox="1"/>
          <p:nvPr/>
        </p:nvSpPr>
        <p:spPr>
          <a:xfrm>
            <a:off x="2426069" y="2176123"/>
            <a:ext cx="1859172" cy="1731244"/>
          </a:xfrm>
          <a:prstGeom prst="rect">
            <a:avLst/>
          </a:prstGeom>
          <a:noFill/>
        </p:spPr>
        <p:txBody>
          <a:bodyPr wrap="square" lIns="0" tIns="0" rIns="0" bIns="0" rtlCol="0">
            <a:spAutoFit/>
          </a:bodyPr>
          <a:lstStyle/>
          <a:p>
            <a:pPr algn="ctr"/>
            <a:r>
              <a:rPr lang="en-US" altLang="zh-CN" sz="112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sz="112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3" name="直接连接符 17"/>
          <p:cNvCxnSpPr/>
          <p:nvPr/>
        </p:nvCxnSpPr>
        <p:spPr>
          <a:xfrm>
            <a:off x="0" y="4877641"/>
            <a:ext cx="867388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直接连接符 18"/>
          <p:cNvCxnSpPr/>
          <p:nvPr/>
        </p:nvCxnSpPr>
        <p:spPr>
          <a:xfrm>
            <a:off x="0" y="5186383"/>
            <a:ext cx="748051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接连接符 19"/>
          <p:cNvCxnSpPr/>
          <p:nvPr/>
        </p:nvCxnSpPr>
        <p:spPr>
          <a:xfrm>
            <a:off x="0" y="5495125"/>
            <a:ext cx="6096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1" name="任意多边形 20"/>
          <p:cNvSpPr/>
          <p:nvPr/>
        </p:nvSpPr>
        <p:spPr>
          <a:xfrm>
            <a:off x="11549555"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32" name="任意多边形 21"/>
          <p:cNvSpPr/>
          <p:nvPr/>
        </p:nvSpPr>
        <p:spPr>
          <a:xfrm>
            <a:off x="114379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33" name="任意多边形 22"/>
          <p:cNvSpPr/>
          <p:nvPr/>
        </p:nvSpPr>
        <p:spPr>
          <a:xfrm>
            <a:off x="113263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34" name="任意多边形 23"/>
          <p:cNvSpPr/>
          <p:nvPr/>
        </p:nvSpPr>
        <p:spPr>
          <a:xfrm>
            <a:off x="112148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35" name="任意多边形 24"/>
          <p:cNvSpPr/>
          <p:nvPr/>
        </p:nvSpPr>
        <p:spPr>
          <a:xfrm>
            <a:off x="111032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36" name="任意多边形 25"/>
          <p:cNvSpPr/>
          <p:nvPr/>
        </p:nvSpPr>
        <p:spPr>
          <a:xfrm>
            <a:off x="109916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37" name="任意多边形 26"/>
          <p:cNvSpPr/>
          <p:nvPr/>
        </p:nvSpPr>
        <p:spPr>
          <a:xfrm>
            <a:off x="108800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38" name="任意多边形 27"/>
          <p:cNvSpPr/>
          <p:nvPr/>
        </p:nvSpPr>
        <p:spPr>
          <a:xfrm>
            <a:off x="107684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39" name="任意多边形 28"/>
          <p:cNvSpPr/>
          <p:nvPr/>
        </p:nvSpPr>
        <p:spPr>
          <a:xfrm>
            <a:off x="106568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40" name="任意多边形 29"/>
          <p:cNvSpPr/>
          <p:nvPr/>
        </p:nvSpPr>
        <p:spPr>
          <a:xfrm>
            <a:off x="105452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41" name="任意多边形 30"/>
          <p:cNvSpPr/>
          <p:nvPr/>
        </p:nvSpPr>
        <p:spPr>
          <a:xfrm>
            <a:off x="1043370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42" name="任意多边形 31"/>
          <p:cNvSpPr/>
          <p:nvPr/>
        </p:nvSpPr>
        <p:spPr>
          <a:xfrm>
            <a:off x="1032212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43" name="任意多边形 32"/>
          <p:cNvSpPr/>
          <p:nvPr/>
        </p:nvSpPr>
        <p:spPr>
          <a:xfrm>
            <a:off x="1021053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44" name="任意多边形 33"/>
          <p:cNvSpPr/>
          <p:nvPr/>
        </p:nvSpPr>
        <p:spPr>
          <a:xfrm>
            <a:off x="1009895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45" name="任意多边形 34"/>
          <p:cNvSpPr/>
          <p:nvPr/>
        </p:nvSpPr>
        <p:spPr>
          <a:xfrm>
            <a:off x="998736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46" name="任意多边形 35"/>
          <p:cNvSpPr/>
          <p:nvPr/>
        </p:nvSpPr>
        <p:spPr>
          <a:xfrm>
            <a:off x="987578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47" name="任意多边形 36"/>
          <p:cNvSpPr/>
          <p:nvPr/>
        </p:nvSpPr>
        <p:spPr>
          <a:xfrm>
            <a:off x="976419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48" name="任意多边形 37"/>
          <p:cNvSpPr/>
          <p:nvPr/>
        </p:nvSpPr>
        <p:spPr>
          <a:xfrm>
            <a:off x="965261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49" name="任意多边形 38"/>
          <p:cNvSpPr/>
          <p:nvPr/>
        </p:nvSpPr>
        <p:spPr>
          <a:xfrm>
            <a:off x="954102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50" name="任意多边形 39"/>
          <p:cNvSpPr/>
          <p:nvPr/>
        </p:nvSpPr>
        <p:spPr>
          <a:xfrm>
            <a:off x="942944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51" name="任意多边形 40"/>
          <p:cNvSpPr/>
          <p:nvPr/>
        </p:nvSpPr>
        <p:spPr>
          <a:xfrm>
            <a:off x="931785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52" name="任意多边形 41"/>
          <p:cNvSpPr/>
          <p:nvPr/>
        </p:nvSpPr>
        <p:spPr>
          <a:xfrm>
            <a:off x="920627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53" name="任意多边形 42"/>
          <p:cNvSpPr/>
          <p:nvPr/>
        </p:nvSpPr>
        <p:spPr>
          <a:xfrm>
            <a:off x="909468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54" name="任意多边形 43"/>
          <p:cNvSpPr/>
          <p:nvPr/>
        </p:nvSpPr>
        <p:spPr>
          <a:xfrm>
            <a:off x="898310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55" name="任意多边形 44"/>
          <p:cNvSpPr/>
          <p:nvPr/>
        </p:nvSpPr>
        <p:spPr>
          <a:xfrm>
            <a:off x="887151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56" name="任意多边形 45"/>
          <p:cNvSpPr/>
          <p:nvPr/>
        </p:nvSpPr>
        <p:spPr>
          <a:xfrm>
            <a:off x="875993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57" name="任意多边形 46"/>
          <p:cNvSpPr/>
          <p:nvPr/>
        </p:nvSpPr>
        <p:spPr>
          <a:xfrm>
            <a:off x="864834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58" name="任意多边形 47"/>
          <p:cNvSpPr/>
          <p:nvPr/>
        </p:nvSpPr>
        <p:spPr>
          <a:xfrm>
            <a:off x="853676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59" name="任意多边形 48"/>
          <p:cNvSpPr/>
          <p:nvPr/>
        </p:nvSpPr>
        <p:spPr>
          <a:xfrm>
            <a:off x="8425179"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60" name="任意多边形 49"/>
          <p:cNvSpPr/>
          <p:nvPr/>
        </p:nvSpPr>
        <p:spPr>
          <a:xfrm>
            <a:off x="8313594" y="1468074"/>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66" name="文本框 65">
            <a:extLst>
              <a:ext uri="{FF2B5EF4-FFF2-40B4-BE49-F238E27FC236}">
                <a16:creationId xmlns:a16="http://schemas.microsoft.com/office/drawing/2014/main" id="{543B8F26-F806-4039-8505-01EC4F25C166}"/>
              </a:ext>
            </a:extLst>
          </p:cNvPr>
          <p:cNvSpPr txBox="1"/>
          <p:nvPr/>
        </p:nvSpPr>
        <p:spPr>
          <a:xfrm>
            <a:off x="6701694" y="2288745"/>
            <a:ext cx="4339650" cy="923330"/>
          </a:xfrm>
          <a:prstGeom prst="rect">
            <a:avLst/>
          </a:prstGeom>
          <a:noFill/>
        </p:spPr>
        <p:txBody>
          <a:bodyPr wrap="none" rtlCol="0">
            <a:spAutoFit/>
          </a:bodyPr>
          <a:lstStyle/>
          <a:p>
            <a:r>
              <a:rPr kumimoji="1" lang="zh-CN" altLang="en-US" sz="5400" b="1" dirty="0">
                <a:solidFill>
                  <a:schemeClr val="bg1"/>
                </a:solidFill>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cs typeface="PangMenZhengDao" charset="-122"/>
              </a:rPr>
              <a:t>机构管理操作</a:t>
            </a:r>
          </a:p>
        </p:txBody>
      </p:sp>
      <p:sp>
        <p:nvSpPr>
          <p:cNvPr id="67" name="文本框 66">
            <a:extLst>
              <a:ext uri="{FF2B5EF4-FFF2-40B4-BE49-F238E27FC236}">
                <a16:creationId xmlns:a16="http://schemas.microsoft.com/office/drawing/2014/main" id="{3A23ED29-B6CE-46B2-9A41-55460AF9E476}"/>
              </a:ext>
            </a:extLst>
          </p:cNvPr>
          <p:cNvSpPr txBox="1"/>
          <p:nvPr/>
        </p:nvSpPr>
        <p:spPr>
          <a:xfrm>
            <a:off x="8135500" y="3325594"/>
            <a:ext cx="883575" cy="338554"/>
          </a:xfrm>
          <a:prstGeom prst="rect">
            <a:avLst/>
          </a:prstGeom>
          <a:noFill/>
        </p:spPr>
        <p:txBody>
          <a:bodyPr wrap="none" rtlCol="0">
            <a:spAutoFit/>
          </a:bodyPr>
          <a:lstStyle/>
          <a:p>
            <a:pPr marL="285750" indent="-285750">
              <a:buClr>
                <a:schemeClr val="bg1"/>
              </a:buClr>
              <a:buFont typeface="Arial" charset="0"/>
              <a:buChar char="•"/>
            </a:pPr>
            <a:r>
              <a:rPr kumimoji="1" lang="zh-CN" altLang="en-US" sz="1600" dirty="0">
                <a:solidFill>
                  <a:schemeClr val="bg1"/>
                </a:solidFill>
                <a:latin typeface="Source Han Sans CN Light" charset="-122"/>
                <a:ea typeface="Source Han Sans CN Light" charset="-122"/>
                <a:cs typeface="Source Han Sans CN Light" charset="-122"/>
              </a:rPr>
              <a:t>登陆</a:t>
            </a:r>
          </a:p>
        </p:txBody>
      </p:sp>
      <p:sp>
        <p:nvSpPr>
          <p:cNvPr id="68" name="文本框 67">
            <a:extLst>
              <a:ext uri="{FF2B5EF4-FFF2-40B4-BE49-F238E27FC236}">
                <a16:creationId xmlns:a16="http://schemas.microsoft.com/office/drawing/2014/main" id="{622E0EB9-3DC9-4C36-8C14-BE539AF065FE}"/>
              </a:ext>
            </a:extLst>
          </p:cNvPr>
          <p:cNvSpPr txBox="1"/>
          <p:nvPr/>
        </p:nvSpPr>
        <p:spPr>
          <a:xfrm>
            <a:off x="6616701" y="3330707"/>
            <a:ext cx="883575" cy="338554"/>
          </a:xfrm>
          <a:prstGeom prst="rect">
            <a:avLst/>
          </a:prstGeom>
          <a:noFill/>
        </p:spPr>
        <p:txBody>
          <a:bodyPr wrap="none" rtlCol="0">
            <a:spAutoFit/>
          </a:bodyPr>
          <a:lstStyle/>
          <a:p>
            <a:pPr marL="285750" indent="-285750">
              <a:buClr>
                <a:schemeClr val="bg1"/>
              </a:buClr>
              <a:buFont typeface="Arial" charset="0"/>
              <a:buChar char="•"/>
            </a:pPr>
            <a:r>
              <a:rPr kumimoji="1" lang="zh-CN" altLang="en-US" sz="1600" dirty="0">
                <a:solidFill>
                  <a:schemeClr val="bg1"/>
                </a:solidFill>
                <a:latin typeface="Source Han Sans CN Light" charset="-122"/>
                <a:ea typeface="Source Han Sans CN Light" charset="-122"/>
                <a:cs typeface="Source Han Sans CN Light" charset="-122"/>
              </a:rPr>
              <a:t>前言</a:t>
            </a:r>
          </a:p>
        </p:txBody>
      </p:sp>
      <p:sp>
        <p:nvSpPr>
          <p:cNvPr id="69" name="文本框 68">
            <a:extLst>
              <a:ext uri="{FF2B5EF4-FFF2-40B4-BE49-F238E27FC236}">
                <a16:creationId xmlns:a16="http://schemas.microsoft.com/office/drawing/2014/main" id="{0816FE09-1F1A-4DCC-AF4A-0DE131B7567B}"/>
              </a:ext>
            </a:extLst>
          </p:cNvPr>
          <p:cNvSpPr txBox="1"/>
          <p:nvPr/>
        </p:nvSpPr>
        <p:spPr>
          <a:xfrm>
            <a:off x="9538306" y="3325594"/>
            <a:ext cx="1283044" cy="338554"/>
          </a:xfrm>
          <a:prstGeom prst="rect">
            <a:avLst/>
          </a:prstGeom>
          <a:noFill/>
        </p:spPr>
        <p:txBody>
          <a:bodyPr wrap="none" rtlCol="0">
            <a:spAutoFit/>
          </a:bodyPr>
          <a:lstStyle/>
          <a:p>
            <a:pPr marL="285750" indent="-285750">
              <a:buClr>
                <a:schemeClr val="bg1"/>
              </a:buClr>
              <a:buFont typeface="Arial" charset="0"/>
              <a:buChar char="•"/>
            </a:pPr>
            <a:r>
              <a:rPr kumimoji="1" lang="zh-CN" altLang="en-US" sz="1600" dirty="0">
                <a:solidFill>
                  <a:schemeClr val="bg1"/>
                </a:solidFill>
                <a:latin typeface="Source Han Sans CN Light" charset="-122"/>
                <a:ea typeface="Source Han Sans CN Light" charset="-122"/>
                <a:cs typeface="Source Han Sans CN Light" charset="-122"/>
              </a:rPr>
              <a:t>会员管理</a:t>
            </a:r>
          </a:p>
        </p:txBody>
      </p:sp>
    </p:spTree>
    <p:extLst>
      <p:ext uri="{BB962C8B-B14F-4D97-AF65-F5344CB8AC3E}">
        <p14:creationId xmlns:p14="http://schemas.microsoft.com/office/powerpoint/2010/main" val="575174843"/>
      </p:ext>
    </p:extLst>
  </p:cSld>
  <p:clrMapOvr>
    <a:masterClrMapping/>
  </p:clrMapOvr>
  <mc:AlternateContent xmlns:mc="http://schemas.openxmlformats.org/markup-compatibility/2006" xmlns:p14="http://schemas.microsoft.com/office/powerpoint/2010/main">
    <mc:Choice Requires="p14">
      <p:transition spd="slow" p14:dur="1250" advTm="5000">
        <p14:switch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down)">
                                      <p:cBhvr>
                                        <p:cTn id="18" dur="500"/>
                                        <p:tgtEl>
                                          <p:spTgt spid="3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500"/>
                                        <p:tgtEl>
                                          <p:spTgt spid="3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down)">
                                      <p:cBhvr>
                                        <p:cTn id="24" dur="500"/>
                                        <p:tgtEl>
                                          <p:spTgt spid="3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down)">
                                      <p:cBhvr>
                                        <p:cTn id="27" dur="500"/>
                                        <p:tgtEl>
                                          <p:spTgt spid="3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down)">
                                      <p:cBhvr>
                                        <p:cTn id="30" dur="500"/>
                                        <p:tgtEl>
                                          <p:spTgt spid="3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down)">
                                      <p:cBhvr>
                                        <p:cTn id="33" dur="500"/>
                                        <p:tgtEl>
                                          <p:spTgt spid="3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down)">
                                      <p:cBhvr>
                                        <p:cTn id="39" dur="500"/>
                                        <p:tgtEl>
                                          <p:spTgt spid="38"/>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down)">
                                      <p:cBhvr>
                                        <p:cTn id="42" dur="500"/>
                                        <p:tgtEl>
                                          <p:spTgt spid="39"/>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down)">
                                      <p:cBhvr>
                                        <p:cTn id="45" dur="500"/>
                                        <p:tgtEl>
                                          <p:spTgt spid="4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down)">
                                      <p:cBhvr>
                                        <p:cTn id="48" dur="500"/>
                                        <p:tgtEl>
                                          <p:spTgt spid="41"/>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down)">
                                      <p:cBhvr>
                                        <p:cTn id="51" dur="500"/>
                                        <p:tgtEl>
                                          <p:spTgt spid="42"/>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500"/>
                                        <p:tgtEl>
                                          <p:spTgt spid="4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down)">
                                      <p:cBhvr>
                                        <p:cTn id="57" dur="500"/>
                                        <p:tgtEl>
                                          <p:spTgt spid="4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down)">
                                      <p:cBhvr>
                                        <p:cTn id="60" dur="500"/>
                                        <p:tgtEl>
                                          <p:spTgt spid="45"/>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down)">
                                      <p:cBhvr>
                                        <p:cTn id="63" dur="500"/>
                                        <p:tgtEl>
                                          <p:spTgt spid="46"/>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wipe(down)">
                                      <p:cBhvr>
                                        <p:cTn id="66" dur="500"/>
                                        <p:tgtEl>
                                          <p:spTgt spid="47"/>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down)">
                                      <p:cBhvr>
                                        <p:cTn id="69" dur="500"/>
                                        <p:tgtEl>
                                          <p:spTgt spid="48"/>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down)">
                                      <p:cBhvr>
                                        <p:cTn id="72" dur="500"/>
                                        <p:tgtEl>
                                          <p:spTgt spid="49"/>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down)">
                                      <p:cBhvr>
                                        <p:cTn id="75" dur="500"/>
                                        <p:tgtEl>
                                          <p:spTgt spid="50"/>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wipe(down)">
                                      <p:cBhvr>
                                        <p:cTn id="78" dur="500"/>
                                        <p:tgtEl>
                                          <p:spTgt spid="51"/>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wipe(down)">
                                      <p:cBhvr>
                                        <p:cTn id="81" dur="500"/>
                                        <p:tgtEl>
                                          <p:spTgt spid="52"/>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wipe(down)">
                                      <p:cBhvr>
                                        <p:cTn id="84" dur="500"/>
                                        <p:tgtEl>
                                          <p:spTgt spid="53"/>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wipe(down)">
                                      <p:cBhvr>
                                        <p:cTn id="87" dur="500"/>
                                        <p:tgtEl>
                                          <p:spTgt spid="54"/>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55"/>
                                        </p:tgtEl>
                                        <p:attrNameLst>
                                          <p:attrName>style.visibility</p:attrName>
                                        </p:attrNameLst>
                                      </p:cBhvr>
                                      <p:to>
                                        <p:strVal val="visible"/>
                                      </p:to>
                                    </p:set>
                                    <p:animEffect transition="in" filter="wipe(down)">
                                      <p:cBhvr>
                                        <p:cTn id="90" dur="500"/>
                                        <p:tgtEl>
                                          <p:spTgt spid="55"/>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wipe(down)">
                                      <p:cBhvr>
                                        <p:cTn id="93" dur="500"/>
                                        <p:tgtEl>
                                          <p:spTgt spid="56"/>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wipe(down)">
                                      <p:cBhvr>
                                        <p:cTn id="96" dur="500"/>
                                        <p:tgtEl>
                                          <p:spTgt spid="57"/>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wipe(down)">
                                      <p:cBhvr>
                                        <p:cTn id="99" dur="500"/>
                                        <p:tgtEl>
                                          <p:spTgt spid="58"/>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wipe(down)">
                                      <p:cBhvr>
                                        <p:cTn id="102" dur="500"/>
                                        <p:tgtEl>
                                          <p:spTgt spid="59"/>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60"/>
                                        </p:tgtEl>
                                        <p:attrNameLst>
                                          <p:attrName>style.visibility</p:attrName>
                                        </p:attrNameLst>
                                      </p:cBhvr>
                                      <p:to>
                                        <p:strVal val="visible"/>
                                      </p:to>
                                    </p:set>
                                    <p:animEffect transition="in" filter="wipe(down)">
                                      <p:cBhvr>
                                        <p:cTn id="105" dur="500"/>
                                        <p:tgtEl>
                                          <p:spTgt spid="60"/>
                                        </p:tgtEl>
                                      </p:cBhvr>
                                    </p:animEffect>
                                  </p:childTnLst>
                                </p:cTn>
                              </p:par>
                              <p:par>
                                <p:cTn id="106" presetID="22" presetClass="entr" presetSubtype="8" fill="hold" nodeType="with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wipe(left)">
                                      <p:cBhvr>
                                        <p:cTn id="108" dur="500"/>
                                        <p:tgtEl>
                                          <p:spTgt spid="23"/>
                                        </p:tgtEl>
                                      </p:cBhvr>
                                    </p:animEffect>
                                  </p:childTnLst>
                                </p:cTn>
                              </p:par>
                              <p:par>
                                <p:cTn id="109" presetID="22" presetClass="entr" presetSubtype="8" fill="hold" nodeType="withEffect">
                                  <p:stCondLst>
                                    <p:cond delay="200"/>
                                  </p:stCondLst>
                                  <p:childTnLst>
                                    <p:set>
                                      <p:cBhvr>
                                        <p:cTn id="110" dur="1" fill="hold">
                                          <p:stCondLst>
                                            <p:cond delay="0"/>
                                          </p:stCondLst>
                                        </p:cTn>
                                        <p:tgtEl>
                                          <p:spTgt spid="29"/>
                                        </p:tgtEl>
                                        <p:attrNameLst>
                                          <p:attrName>style.visibility</p:attrName>
                                        </p:attrNameLst>
                                      </p:cBhvr>
                                      <p:to>
                                        <p:strVal val="visible"/>
                                      </p:to>
                                    </p:set>
                                    <p:animEffect transition="in" filter="wipe(left)">
                                      <p:cBhvr>
                                        <p:cTn id="111" dur="500"/>
                                        <p:tgtEl>
                                          <p:spTgt spid="29"/>
                                        </p:tgtEl>
                                      </p:cBhvr>
                                    </p:animEffect>
                                  </p:childTnLst>
                                </p:cTn>
                              </p:par>
                              <p:par>
                                <p:cTn id="112" presetID="22" presetClass="entr" presetSubtype="8" fill="hold" nodeType="withEffect">
                                  <p:stCondLst>
                                    <p:cond delay="400"/>
                                  </p:stCondLst>
                                  <p:childTnLst>
                                    <p:set>
                                      <p:cBhvr>
                                        <p:cTn id="113" dur="1" fill="hold">
                                          <p:stCondLst>
                                            <p:cond delay="0"/>
                                          </p:stCondLst>
                                        </p:cTn>
                                        <p:tgtEl>
                                          <p:spTgt spid="30"/>
                                        </p:tgtEl>
                                        <p:attrNameLst>
                                          <p:attrName>style.visibility</p:attrName>
                                        </p:attrNameLst>
                                      </p:cBhvr>
                                      <p:to>
                                        <p:strVal val="visible"/>
                                      </p:to>
                                    </p:set>
                                    <p:animEffect transition="in" filter="wipe(left)">
                                      <p:cBhvr>
                                        <p:cTn id="114" dur="500"/>
                                        <p:tgtEl>
                                          <p:spTgt spid="30"/>
                                        </p:tgtEl>
                                      </p:cBhvr>
                                    </p:animEffect>
                                  </p:childTnLst>
                                </p:cTn>
                              </p:par>
                            </p:childTnLst>
                          </p:cTn>
                        </p:par>
                        <p:par>
                          <p:cTn id="115" fill="hold">
                            <p:stCondLst>
                              <p:cond delay="2400"/>
                            </p:stCondLst>
                            <p:childTnLst>
                              <p:par>
                                <p:cTn id="116" presetID="23" presetClass="entr" presetSubtype="16" fill="hold" grpId="0" nodeType="afterEffect">
                                  <p:stCondLst>
                                    <p:cond delay="0"/>
                                  </p:stCondLst>
                                  <p:iterate type="lt">
                                    <p:tmPct val="10000"/>
                                  </p:iterate>
                                  <p:childTnLst>
                                    <p:set>
                                      <p:cBhvr>
                                        <p:cTn id="117" dur="1" fill="hold">
                                          <p:stCondLst>
                                            <p:cond delay="0"/>
                                          </p:stCondLst>
                                        </p:cTn>
                                        <p:tgtEl>
                                          <p:spTgt spid="66"/>
                                        </p:tgtEl>
                                        <p:attrNameLst>
                                          <p:attrName>style.visibility</p:attrName>
                                        </p:attrNameLst>
                                      </p:cBhvr>
                                      <p:to>
                                        <p:strVal val="visible"/>
                                      </p:to>
                                    </p:set>
                                    <p:anim calcmode="lin" valueType="num">
                                      <p:cBhvr>
                                        <p:cTn id="118" dur="500" fill="hold"/>
                                        <p:tgtEl>
                                          <p:spTgt spid="66"/>
                                        </p:tgtEl>
                                        <p:attrNameLst>
                                          <p:attrName>ppt_w</p:attrName>
                                        </p:attrNameLst>
                                      </p:cBhvr>
                                      <p:tavLst>
                                        <p:tav tm="0">
                                          <p:val>
                                            <p:fltVal val="0"/>
                                          </p:val>
                                        </p:tav>
                                        <p:tav tm="100000">
                                          <p:val>
                                            <p:strVal val="#ppt_w"/>
                                          </p:val>
                                        </p:tav>
                                      </p:tavLst>
                                    </p:anim>
                                    <p:anim calcmode="lin" valueType="num">
                                      <p:cBhvr>
                                        <p:cTn id="119" dur="500" fill="hold"/>
                                        <p:tgtEl>
                                          <p:spTgt spid="66"/>
                                        </p:tgtEl>
                                        <p:attrNameLst>
                                          <p:attrName>ppt_h</p:attrName>
                                        </p:attrNameLst>
                                      </p:cBhvr>
                                      <p:tavLst>
                                        <p:tav tm="0">
                                          <p:val>
                                            <p:fltVal val="0"/>
                                          </p:val>
                                        </p:tav>
                                        <p:tav tm="100000">
                                          <p:val>
                                            <p:strVal val="#ppt_h"/>
                                          </p:val>
                                        </p:tav>
                                      </p:tavLst>
                                    </p:anim>
                                  </p:childTnLst>
                                </p:cTn>
                              </p:par>
                            </p:childTnLst>
                          </p:cTn>
                        </p:par>
                        <p:par>
                          <p:cTn id="120" fill="hold">
                            <p:stCondLst>
                              <p:cond delay="3150"/>
                            </p:stCondLst>
                            <p:childTnLst>
                              <p:par>
                                <p:cTn id="121" presetID="10" presetClass="entr" presetSubtype="0" fill="hold" grpId="0" nodeType="afterEffect">
                                  <p:stCondLst>
                                    <p:cond delay="0"/>
                                  </p:stCondLst>
                                  <p:childTnLst>
                                    <p:set>
                                      <p:cBhvr>
                                        <p:cTn id="122" dur="1" fill="hold">
                                          <p:stCondLst>
                                            <p:cond delay="0"/>
                                          </p:stCondLst>
                                        </p:cTn>
                                        <p:tgtEl>
                                          <p:spTgt spid="68"/>
                                        </p:tgtEl>
                                        <p:attrNameLst>
                                          <p:attrName>style.visibility</p:attrName>
                                        </p:attrNameLst>
                                      </p:cBhvr>
                                      <p:to>
                                        <p:strVal val="visible"/>
                                      </p:to>
                                    </p:set>
                                    <p:animEffect transition="in" filter="fade">
                                      <p:cBhvr>
                                        <p:cTn id="123" dur="500"/>
                                        <p:tgtEl>
                                          <p:spTgt spid="68"/>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67"/>
                                        </p:tgtEl>
                                        <p:attrNameLst>
                                          <p:attrName>style.visibility</p:attrName>
                                        </p:attrNameLst>
                                      </p:cBhvr>
                                      <p:to>
                                        <p:strVal val="visible"/>
                                      </p:to>
                                    </p:set>
                                    <p:animEffect transition="in" filter="fade">
                                      <p:cBhvr>
                                        <p:cTn id="126" dur="500"/>
                                        <p:tgtEl>
                                          <p:spTgt spid="67"/>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69"/>
                                        </p:tgtEl>
                                        <p:attrNameLst>
                                          <p:attrName>style.visibility</p:attrName>
                                        </p:attrNameLst>
                                      </p:cBhvr>
                                      <p:to>
                                        <p:strVal val="visible"/>
                                      </p:to>
                                    </p:set>
                                    <p:animEffect transition="in" filter="fade">
                                      <p:cBhvr>
                                        <p:cTn id="12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6" grpId="0"/>
      <p:bldP spid="67"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76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椭圆 19"/>
          <p:cNvSpPr/>
          <p:nvPr/>
        </p:nvSpPr>
        <p:spPr>
          <a:xfrm>
            <a:off x="468110" y="469108"/>
            <a:ext cx="346278" cy="346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矩形 28"/>
          <p:cNvSpPr/>
          <p:nvPr/>
        </p:nvSpPr>
        <p:spPr>
          <a:xfrm>
            <a:off x="1015602" y="642700"/>
            <a:ext cx="1704313"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r>
              <a:rPr lang="en-US" altLang="zh-CN" sz="1100" dirty="0">
                <a:solidFill>
                  <a:schemeClr val="bg1">
                    <a:lumMod val="65000"/>
                  </a:schemeClr>
                </a:solidFill>
                <a:latin typeface="Arial"/>
                <a:ea typeface="微软雅黑"/>
              </a:rPr>
              <a:t>Basic data management</a:t>
            </a:r>
            <a:endParaRPr lang="zh-CN" altLang="en-US" sz="1100" dirty="0">
              <a:solidFill>
                <a:schemeClr val="bg1">
                  <a:lumMod val="65000"/>
                </a:schemeClr>
              </a:solidFill>
              <a:latin typeface="Arial"/>
              <a:ea typeface="微软雅黑"/>
            </a:endParaRPr>
          </a:p>
        </p:txBody>
      </p:sp>
      <p:sp>
        <p:nvSpPr>
          <p:cNvPr id="6" name="文本框 5"/>
          <p:cNvSpPr txBox="1"/>
          <p:nvPr/>
        </p:nvSpPr>
        <p:spPr>
          <a:xfrm>
            <a:off x="1009702" y="159657"/>
            <a:ext cx="2339102" cy="523220"/>
          </a:xfrm>
          <a:prstGeom prst="rect">
            <a:avLst/>
          </a:prstGeom>
          <a:noFill/>
        </p:spPr>
        <p:txBody>
          <a:bodyPr wrap="none" rtlCol="0">
            <a:spAutoFit/>
          </a:bodyPr>
          <a:lstStyle/>
          <a:p>
            <a:r>
              <a:rPr kumimoji="1" lang="zh-CN" altLang="en-US" sz="2800" b="1" dirty="0">
                <a:solidFill>
                  <a:schemeClr val="accent1"/>
                </a:solidFill>
                <a:latin typeface="Source Han Sans CN" charset="-122"/>
                <a:ea typeface="Source Han Sans CN" charset="-122"/>
                <a:cs typeface="Source Han Sans CN" charset="-122"/>
              </a:rPr>
              <a:t>机构管理操作</a:t>
            </a:r>
          </a:p>
        </p:txBody>
      </p:sp>
      <p:grpSp>
        <p:nvGrpSpPr>
          <p:cNvPr id="45" name="组 6">
            <a:extLst>
              <a:ext uri="{FF2B5EF4-FFF2-40B4-BE49-F238E27FC236}">
                <a16:creationId xmlns:a16="http://schemas.microsoft.com/office/drawing/2014/main" id="{62BEC5C7-28BC-4CF7-A9C5-D18AC32017D1}"/>
              </a:ext>
            </a:extLst>
          </p:cNvPr>
          <p:cNvGrpSpPr/>
          <p:nvPr/>
        </p:nvGrpSpPr>
        <p:grpSpPr>
          <a:xfrm>
            <a:off x="9327904" y="159657"/>
            <a:ext cx="784032" cy="435429"/>
            <a:chOff x="5631542" y="159657"/>
            <a:chExt cx="1013419" cy="435429"/>
          </a:xfrm>
        </p:grpSpPr>
        <p:sp>
          <p:nvSpPr>
            <p:cNvPr id="46" name="平行四边形 45">
              <a:extLst>
                <a:ext uri="{FF2B5EF4-FFF2-40B4-BE49-F238E27FC236}">
                  <a16:creationId xmlns:a16="http://schemas.microsoft.com/office/drawing/2014/main" id="{A9F4E3FF-2DD1-445E-85BD-9C47118EF7BF}"/>
                </a:ext>
              </a:extLst>
            </p:cNvPr>
            <p:cNvSpPr/>
            <p:nvPr/>
          </p:nvSpPr>
          <p:spPr>
            <a:xfrm>
              <a:off x="5631542" y="159657"/>
              <a:ext cx="1013419" cy="435429"/>
            </a:xfrm>
            <a:prstGeom prst="parallelogram">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sp>
          <p:nvSpPr>
            <p:cNvPr id="47" name="文本框 46">
              <a:extLst>
                <a:ext uri="{FF2B5EF4-FFF2-40B4-BE49-F238E27FC236}">
                  <a16:creationId xmlns:a16="http://schemas.microsoft.com/office/drawing/2014/main" id="{D2EBBEE3-1780-401C-A962-9EA06E4D3C08}"/>
                </a:ext>
              </a:extLst>
            </p:cNvPr>
            <p:cNvSpPr txBox="1"/>
            <p:nvPr/>
          </p:nvSpPr>
          <p:spPr>
            <a:xfrm>
              <a:off x="5780496" y="211219"/>
              <a:ext cx="864465" cy="338554"/>
            </a:xfrm>
            <a:prstGeom prst="rect">
              <a:avLst/>
            </a:prstGeom>
            <a:noFill/>
          </p:spPr>
          <p:txBody>
            <a:bodyPr wrap="square" rtlCol="0">
              <a:spAutoFit/>
            </a:bodyPr>
            <a:lstStyle/>
            <a:p>
              <a:r>
                <a:rPr kumimoji="1" lang="zh-CN" altLang="en-US" sz="1600" b="1" dirty="0">
                  <a:solidFill>
                    <a:schemeClr val="bg1"/>
                  </a:solidFill>
                  <a:latin typeface="Source Han Sans CN" charset="-122"/>
                  <a:ea typeface="Source Han Sans CN" charset="-122"/>
                  <a:cs typeface="Source Han Sans CN" charset="-122"/>
                </a:rPr>
                <a:t>前言</a:t>
              </a:r>
            </a:p>
          </p:txBody>
        </p:sp>
      </p:grpSp>
      <p:grpSp>
        <p:nvGrpSpPr>
          <p:cNvPr id="48" name="组 7">
            <a:extLst>
              <a:ext uri="{FF2B5EF4-FFF2-40B4-BE49-F238E27FC236}">
                <a16:creationId xmlns:a16="http://schemas.microsoft.com/office/drawing/2014/main" id="{AA252035-B30C-4C4A-8377-2CD17299F4CD}"/>
              </a:ext>
            </a:extLst>
          </p:cNvPr>
          <p:cNvGrpSpPr/>
          <p:nvPr/>
        </p:nvGrpSpPr>
        <p:grpSpPr>
          <a:xfrm>
            <a:off x="10057337" y="159657"/>
            <a:ext cx="2064993" cy="636337"/>
            <a:chOff x="7242629" y="159657"/>
            <a:chExt cx="1611086" cy="636337"/>
          </a:xfrm>
        </p:grpSpPr>
        <p:sp>
          <p:nvSpPr>
            <p:cNvPr id="49" name="平行四边形 48">
              <a:extLst>
                <a:ext uri="{FF2B5EF4-FFF2-40B4-BE49-F238E27FC236}">
                  <a16:creationId xmlns:a16="http://schemas.microsoft.com/office/drawing/2014/main" id="{F860DEA6-58E1-4CFC-AE23-F853A40638E6}"/>
                </a:ext>
              </a:extLst>
            </p:cNvPr>
            <p:cNvSpPr/>
            <p:nvPr/>
          </p:nvSpPr>
          <p:spPr>
            <a:xfrm>
              <a:off x="7242629" y="159657"/>
              <a:ext cx="1611086" cy="435429"/>
            </a:xfrm>
            <a:prstGeom prst="parallelogram">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sp>
          <p:nvSpPr>
            <p:cNvPr id="50" name="文本框 49">
              <a:extLst>
                <a:ext uri="{FF2B5EF4-FFF2-40B4-BE49-F238E27FC236}">
                  <a16:creationId xmlns:a16="http://schemas.microsoft.com/office/drawing/2014/main" id="{F8E6E4F1-86D7-4838-BE83-0EC3C7B66D1E}"/>
                </a:ext>
              </a:extLst>
            </p:cNvPr>
            <p:cNvSpPr txBox="1"/>
            <p:nvPr/>
          </p:nvSpPr>
          <p:spPr>
            <a:xfrm>
              <a:off x="7391582" y="211219"/>
              <a:ext cx="131318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1600" b="1" dirty="0">
                  <a:solidFill>
                    <a:schemeClr val="bg1"/>
                  </a:solidFill>
                  <a:effectLst>
                    <a:outerShdw blurRad="63500" sx="102000" sy="102000" algn="ctr" rotWithShape="0">
                      <a:prstClr val="black">
                        <a:alpha val="24000"/>
                      </a:prstClr>
                    </a:outerShdw>
                  </a:effectLst>
                  <a:latin typeface="微软雅黑" panose="020B0503020204020204" pitchFamily="34" charset="-122"/>
                  <a:ea typeface="微软雅黑" panose="020B0503020204020204" pitchFamily="34" charset="-122"/>
                  <a:cs typeface="PangMenZhengDao" charset="-122"/>
                </a:rPr>
                <a:t>机构管理员操作</a:t>
              </a:r>
              <a:endParaRPr kumimoji="0" lang="zh-CN" altLang="en-US" sz="1600" b="1" i="0" u="none" strike="noStrike" kern="1200" cap="none" spc="0" normalizeH="0" baseline="0" noProof="0" dirty="0">
                <a:ln>
                  <a:noFill/>
                </a:ln>
                <a:solidFill>
                  <a:schemeClr val="bg1"/>
                </a:solidFill>
                <a:effectLst>
                  <a:outerShdw blurRad="63500" sx="102000" sy="102000" algn="ctr" rotWithShape="0">
                    <a:prstClr val="black">
                      <a:alpha val="24000"/>
                    </a:prstClr>
                  </a:outerShdw>
                </a:effectLst>
                <a:uLnTx/>
                <a:uFillTx/>
                <a:latin typeface="微软雅黑" panose="020B0503020204020204" pitchFamily="34" charset="-122"/>
                <a:ea typeface="微软雅黑" panose="020B0503020204020204" pitchFamily="34" charset="-122"/>
                <a:cs typeface="PangMenZhengDao" charset="-122"/>
              </a:endParaRPr>
            </a:p>
          </p:txBody>
        </p:sp>
      </p:grpSp>
      <p:sp>
        <p:nvSpPr>
          <p:cNvPr id="42" name="平行四边形 41">
            <a:extLst>
              <a:ext uri="{FF2B5EF4-FFF2-40B4-BE49-F238E27FC236}">
                <a16:creationId xmlns:a16="http://schemas.microsoft.com/office/drawing/2014/main" id="{13DD315F-1FD4-4186-807B-43B07C8B0C19}"/>
              </a:ext>
            </a:extLst>
          </p:cNvPr>
          <p:cNvSpPr/>
          <p:nvPr/>
        </p:nvSpPr>
        <p:spPr>
          <a:xfrm rot="16200000">
            <a:off x="4816612" y="-1479099"/>
            <a:ext cx="2544717" cy="12191999"/>
          </a:xfrm>
          <a:prstGeom prst="parallelogram">
            <a:avLst>
              <a:gd name="adj" fmla="val 0"/>
            </a:avLst>
          </a:prstGeom>
          <a:solidFill>
            <a:schemeClr val="accent3">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3" name="圆角矩形 47">
            <a:extLst>
              <a:ext uri="{FF2B5EF4-FFF2-40B4-BE49-F238E27FC236}">
                <a16:creationId xmlns:a16="http://schemas.microsoft.com/office/drawing/2014/main" id="{C753A9D0-9D66-4F8D-8AEB-3BBBCCFDD19D}"/>
              </a:ext>
            </a:extLst>
          </p:cNvPr>
          <p:cNvSpPr/>
          <p:nvPr/>
        </p:nvSpPr>
        <p:spPr>
          <a:xfrm>
            <a:off x="6096000" y="1787870"/>
            <a:ext cx="4959817" cy="3405107"/>
          </a:xfrm>
          <a:prstGeom prst="roundRect">
            <a:avLst>
              <a:gd name="adj" fmla="val 403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44" name="组 51">
            <a:extLst>
              <a:ext uri="{FF2B5EF4-FFF2-40B4-BE49-F238E27FC236}">
                <a16:creationId xmlns:a16="http://schemas.microsoft.com/office/drawing/2014/main" id="{907EC2FF-0C06-464B-83AA-3F2288846404}"/>
              </a:ext>
            </a:extLst>
          </p:cNvPr>
          <p:cNvGrpSpPr/>
          <p:nvPr/>
        </p:nvGrpSpPr>
        <p:grpSpPr>
          <a:xfrm>
            <a:off x="6808140" y="1603204"/>
            <a:ext cx="3425371" cy="377371"/>
            <a:chOff x="7329714" y="1480458"/>
            <a:chExt cx="3425371" cy="377371"/>
          </a:xfrm>
        </p:grpSpPr>
        <p:sp>
          <p:nvSpPr>
            <p:cNvPr id="51" name="圆角矩形 52">
              <a:extLst>
                <a:ext uri="{FF2B5EF4-FFF2-40B4-BE49-F238E27FC236}">
                  <a16:creationId xmlns:a16="http://schemas.microsoft.com/office/drawing/2014/main" id="{AAD02B11-8AFF-4C02-80B3-55D5424BE6C9}"/>
                </a:ext>
              </a:extLst>
            </p:cNvPr>
            <p:cNvSpPr/>
            <p:nvPr/>
          </p:nvSpPr>
          <p:spPr>
            <a:xfrm>
              <a:off x="7329714" y="1480458"/>
              <a:ext cx="3425371" cy="377371"/>
            </a:xfrm>
            <a:prstGeom prst="roundRect">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2" name="文本框 51">
              <a:extLst>
                <a:ext uri="{FF2B5EF4-FFF2-40B4-BE49-F238E27FC236}">
                  <a16:creationId xmlns:a16="http://schemas.microsoft.com/office/drawing/2014/main" id="{A01CC4CA-EB15-45D2-A7F8-AFB1C1F10F13}"/>
                </a:ext>
              </a:extLst>
            </p:cNvPr>
            <p:cNvSpPr txBox="1"/>
            <p:nvPr/>
          </p:nvSpPr>
          <p:spPr>
            <a:xfrm>
              <a:off x="8614396" y="1480458"/>
              <a:ext cx="1150272" cy="369332"/>
            </a:xfrm>
            <a:prstGeom prst="rect">
              <a:avLst/>
            </a:prstGeom>
            <a:noFill/>
          </p:spPr>
          <p:txBody>
            <a:bodyPr wrap="square" rtlCol="0">
              <a:spAutoFit/>
            </a:bodyPr>
            <a:lstStyle/>
            <a:p>
              <a:pPr algn="dist"/>
              <a:r>
                <a:rPr kumimoji="1" lang="zh-CN" altLang="en-US" dirty="0">
                  <a:solidFill>
                    <a:schemeClr val="bg1"/>
                  </a:solidFill>
                  <a:latin typeface="Source Han Sans CN Normal" charset="-122"/>
                  <a:ea typeface="Source Han Sans CN Normal" charset="-122"/>
                  <a:cs typeface="Source Han Sans CN Normal" charset="-122"/>
                </a:rPr>
                <a:t>前言说明</a:t>
              </a:r>
            </a:p>
          </p:txBody>
        </p:sp>
      </p:grpSp>
      <p:pic>
        <p:nvPicPr>
          <p:cNvPr id="54" name="图片 53">
            <a:extLst>
              <a:ext uri="{FF2B5EF4-FFF2-40B4-BE49-F238E27FC236}">
                <a16:creationId xmlns:a16="http://schemas.microsoft.com/office/drawing/2014/main" id="{D22AE9E2-D1CE-48C2-B48A-3E4BDB6EF80B}"/>
              </a:ext>
            </a:extLst>
          </p:cNvPr>
          <p:cNvPicPr>
            <a:picLocks noChangeAspect="1"/>
          </p:cNvPicPr>
          <p:nvPr/>
        </p:nvPicPr>
        <p:blipFill>
          <a:blip r:embed="rId3"/>
          <a:stretch>
            <a:fillRect/>
          </a:stretch>
        </p:blipFill>
        <p:spPr>
          <a:xfrm>
            <a:off x="1945055" y="968741"/>
            <a:ext cx="3328639" cy="5904458"/>
          </a:xfrm>
          <a:prstGeom prst="rect">
            <a:avLst/>
          </a:prstGeom>
        </p:spPr>
      </p:pic>
      <p:pic>
        <p:nvPicPr>
          <p:cNvPr id="3" name="图片 2">
            <a:extLst>
              <a:ext uri="{FF2B5EF4-FFF2-40B4-BE49-F238E27FC236}">
                <a16:creationId xmlns:a16="http://schemas.microsoft.com/office/drawing/2014/main" id="{17B89330-790E-4CF2-9D51-7ECEDC1EAB6B}"/>
              </a:ext>
            </a:extLst>
          </p:cNvPr>
          <p:cNvPicPr>
            <a:picLocks noChangeAspect="1"/>
          </p:cNvPicPr>
          <p:nvPr/>
        </p:nvPicPr>
        <p:blipFill>
          <a:blip r:embed="rId4"/>
          <a:stretch>
            <a:fillRect/>
          </a:stretch>
        </p:blipFill>
        <p:spPr>
          <a:xfrm>
            <a:off x="2485332" y="2537331"/>
            <a:ext cx="1999582" cy="2232867"/>
          </a:xfrm>
          <a:prstGeom prst="rect">
            <a:avLst/>
          </a:prstGeom>
        </p:spPr>
      </p:pic>
      <p:sp>
        <p:nvSpPr>
          <p:cNvPr id="21" name="矩形 20">
            <a:extLst>
              <a:ext uri="{FF2B5EF4-FFF2-40B4-BE49-F238E27FC236}">
                <a16:creationId xmlns:a16="http://schemas.microsoft.com/office/drawing/2014/main" id="{C2510FA4-9157-42DF-A81C-3781DE6928FA}"/>
              </a:ext>
            </a:extLst>
          </p:cNvPr>
          <p:cNvSpPr/>
          <p:nvPr/>
        </p:nvSpPr>
        <p:spPr>
          <a:xfrm>
            <a:off x="6293050" y="2204544"/>
            <a:ext cx="4585965" cy="2709653"/>
          </a:xfrm>
          <a:prstGeom prst="rect">
            <a:avLst/>
          </a:prstGeom>
        </p:spPr>
        <p:txBody>
          <a:bodyPr wrap="square">
            <a:spAutoFit/>
          </a:bodyPr>
          <a:lstStyle/>
          <a:p>
            <a:pPr algn="just">
              <a:lnSpc>
                <a:spcPct val="130000"/>
              </a:lnSpc>
            </a:pPr>
            <a:r>
              <a:rPr lang="zh-CN" altLang="en-US" sz="1200" dirty="0">
                <a:solidFill>
                  <a:schemeClr val="bg1"/>
                </a:solidFill>
                <a:latin typeface="Source Han Sans CN Normal" charset="-122"/>
                <a:ea typeface="Source Han Sans CN Normal" charset="-122"/>
                <a:cs typeface="Source Han Sans CN Normal" charset="-122"/>
              </a:rPr>
              <a:t>自贡卫生监督在线学习平台，是自贡卫生监督支队为全市卫生从业人员公共场所从业人员打造一套基于云端的在线学习平台，平台集合在线学习、在线考试、线下会议培训电子签到三大模块。</a:t>
            </a:r>
            <a:endParaRPr lang="en-US" altLang="zh-CN" sz="1200" dirty="0">
              <a:solidFill>
                <a:schemeClr val="bg1"/>
              </a:solidFill>
              <a:latin typeface="Source Han Sans CN Normal" charset="-122"/>
              <a:ea typeface="Source Han Sans CN Normal" charset="-122"/>
              <a:cs typeface="Source Han Sans CN Normal" charset="-122"/>
            </a:endParaRPr>
          </a:p>
          <a:p>
            <a:pPr algn="just">
              <a:lnSpc>
                <a:spcPct val="130000"/>
              </a:lnSpc>
            </a:pPr>
            <a:endParaRPr lang="en-US" altLang="zh-CN" sz="1200" dirty="0">
              <a:solidFill>
                <a:schemeClr val="bg1"/>
              </a:solidFill>
              <a:latin typeface="Source Han Sans CN Normal" charset="-122"/>
              <a:ea typeface="Source Han Sans CN Normal" charset="-122"/>
              <a:cs typeface="Source Han Sans CN Normal" charset="-122"/>
            </a:endParaRPr>
          </a:p>
          <a:p>
            <a:pPr algn="just">
              <a:lnSpc>
                <a:spcPct val="130000"/>
              </a:lnSpc>
            </a:pPr>
            <a:r>
              <a:rPr lang="zh-CN" altLang="en-US" sz="1200" dirty="0">
                <a:solidFill>
                  <a:schemeClr val="bg1"/>
                </a:solidFill>
                <a:latin typeface="Source Han Sans CN Normal" charset="-122"/>
                <a:ea typeface="Source Han Sans CN Normal" charset="-122"/>
                <a:cs typeface="Source Han Sans CN Normal" charset="-122"/>
              </a:rPr>
              <a:t>     学习平台是基于微信构架为基础开发的云平台，服务全市单位，会员通过第一次登陆识别身份，微信</a:t>
            </a:r>
            <a:r>
              <a:rPr lang="en-US" altLang="zh-CN" sz="1200" dirty="0">
                <a:solidFill>
                  <a:schemeClr val="bg1"/>
                </a:solidFill>
                <a:latin typeface="Source Han Sans CN Normal" charset="-122"/>
                <a:ea typeface="Source Han Sans CN Normal" charset="-122"/>
                <a:cs typeface="Source Han Sans CN Normal" charset="-122"/>
              </a:rPr>
              <a:t>OPID</a:t>
            </a:r>
            <a:r>
              <a:rPr lang="zh-CN" altLang="en-US" sz="1200" dirty="0">
                <a:solidFill>
                  <a:schemeClr val="bg1"/>
                </a:solidFill>
                <a:latin typeface="Source Han Sans CN Normal" charset="-122"/>
                <a:ea typeface="Source Han Sans CN Normal" charset="-122"/>
                <a:cs typeface="Source Han Sans CN Normal" charset="-122"/>
              </a:rPr>
              <a:t>与会员的自动绑定实现后续免登陆。因此要求所有会员需关注官方微信公众号。</a:t>
            </a:r>
            <a:endParaRPr lang="en-US" altLang="zh-CN" sz="1200" dirty="0">
              <a:solidFill>
                <a:schemeClr val="bg1"/>
              </a:solidFill>
              <a:latin typeface="Source Han Sans CN Normal" charset="-122"/>
              <a:ea typeface="Source Han Sans CN Normal" charset="-122"/>
              <a:cs typeface="Source Han Sans CN Normal" charset="-122"/>
            </a:endParaRPr>
          </a:p>
          <a:p>
            <a:pPr algn="just">
              <a:lnSpc>
                <a:spcPct val="130000"/>
              </a:lnSpc>
            </a:pPr>
            <a:r>
              <a:rPr lang="en-US" altLang="zh-CN" sz="1200" dirty="0">
                <a:solidFill>
                  <a:schemeClr val="bg1"/>
                </a:solidFill>
                <a:latin typeface="Source Han Sans CN Normal" charset="-122"/>
                <a:ea typeface="Source Han Sans CN Normal" charset="-122"/>
                <a:cs typeface="Source Han Sans CN Normal" charset="-122"/>
              </a:rPr>
              <a:t>     </a:t>
            </a:r>
            <a:r>
              <a:rPr lang="zh-CN" altLang="en-US" sz="1200" dirty="0">
                <a:solidFill>
                  <a:schemeClr val="bg1"/>
                </a:solidFill>
                <a:latin typeface="Source Han Sans CN Normal" charset="-122"/>
                <a:ea typeface="Source Han Sans CN Normal" charset="-122"/>
                <a:cs typeface="Source Han Sans CN Normal" charset="-122"/>
              </a:rPr>
              <a:t>平台学习、考试、会议签到三大功能均为指定会员身份参与。</a:t>
            </a:r>
            <a:endParaRPr lang="en-US" altLang="zh-CN" sz="1200" dirty="0">
              <a:solidFill>
                <a:schemeClr val="bg1"/>
              </a:solidFill>
              <a:latin typeface="Source Han Sans CN Normal" charset="-122"/>
              <a:ea typeface="Source Han Sans CN Normal" charset="-122"/>
              <a:cs typeface="Source Han Sans CN Normal" charset="-122"/>
            </a:endParaRPr>
          </a:p>
          <a:p>
            <a:pPr algn="just">
              <a:lnSpc>
                <a:spcPct val="130000"/>
              </a:lnSpc>
            </a:pPr>
            <a:r>
              <a:rPr lang="zh-CN" altLang="en-US" sz="1200" b="1" dirty="0">
                <a:solidFill>
                  <a:schemeClr val="bg1"/>
                </a:solidFill>
                <a:latin typeface="Source Han Sans CN Normal" charset="-122"/>
                <a:ea typeface="Source Han Sans CN Normal" charset="-122"/>
                <a:cs typeface="Source Han Sans CN Normal" charset="-122"/>
              </a:rPr>
              <a:t>     单位管理者主要两个功能：</a:t>
            </a:r>
            <a:endParaRPr lang="en-US" altLang="zh-CN" sz="1200" b="1" dirty="0">
              <a:solidFill>
                <a:schemeClr val="bg1"/>
              </a:solidFill>
              <a:latin typeface="Source Han Sans CN Normal" charset="-122"/>
              <a:ea typeface="Source Han Sans CN Normal" charset="-122"/>
              <a:cs typeface="Source Han Sans CN Normal" charset="-122"/>
            </a:endParaRPr>
          </a:p>
          <a:p>
            <a:pPr algn="just">
              <a:lnSpc>
                <a:spcPct val="130000"/>
              </a:lnSpc>
            </a:pPr>
            <a:r>
              <a:rPr lang="en-US" altLang="zh-CN" sz="1200" b="1" dirty="0">
                <a:solidFill>
                  <a:schemeClr val="bg1"/>
                </a:solidFill>
                <a:latin typeface="Source Han Sans CN Normal" charset="-122"/>
                <a:ea typeface="Source Han Sans CN Normal" charset="-122"/>
                <a:cs typeface="Source Han Sans CN Normal" charset="-122"/>
              </a:rPr>
              <a:t>      </a:t>
            </a:r>
            <a:r>
              <a:rPr lang="zh-CN" altLang="en-US" sz="1200" b="1" dirty="0">
                <a:solidFill>
                  <a:schemeClr val="bg1"/>
                </a:solidFill>
                <a:latin typeface="Source Han Sans CN Normal" charset="-122"/>
                <a:ea typeface="Source Han Sans CN Normal" charset="-122"/>
                <a:cs typeface="Source Han Sans CN Normal" charset="-122"/>
              </a:rPr>
              <a:t>第一、</a:t>
            </a:r>
            <a:r>
              <a:rPr lang="zh-CN" altLang="en-US" sz="1200" dirty="0">
                <a:solidFill>
                  <a:schemeClr val="bg1"/>
                </a:solidFill>
                <a:latin typeface="Source Han Sans CN Normal" charset="-122"/>
                <a:ea typeface="Source Han Sans CN Normal" charset="-122"/>
                <a:cs typeface="Source Han Sans CN Normal" charset="-122"/>
              </a:rPr>
              <a:t>在线学习、考试、会议签到</a:t>
            </a:r>
            <a:endParaRPr lang="en-US" altLang="zh-CN" sz="1200" dirty="0">
              <a:solidFill>
                <a:schemeClr val="bg1"/>
              </a:solidFill>
              <a:latin typeface="Source Han Sans CN Normal" charset="-122"/>
              <a:ea typeface="Source Han Sans CN Normal" charset="-122"/>
              <a:cs typeface="Source Han Sans CN Normal" charset="-122"/>
            </a:endParaRPr>
          </a:p>
          <a:p>
            <a:pPr algn="just">
              <a:lnSpc>
                <a:spcPct val="130000"/>
              </a:lnSpc>
            </a:pPr>
            <a:r>
              <a:rPr lang="zh-CN" altLang="en-US" sz="1200" dirty="0">
                <a:solidFill>
                  <a:schemeClr val="bg1"/>
                </a:solidFill>
                <a:latin typeface="Source Han Sans CN Normal" charset="-122"/>
                <a:ea typeface="Source Han Sans CN Normal" charset="-122"/>
                <a:cs typeface="Source Han Sans CN Normal" charset="-122"/>
              </a:rPr>
              <a:t>      </a:t>
            </a:r>
            <a:r>
              <a:rPr lang="zh-CN" altLang="en-US" sz="1200" b="1" dirty="0">
                <a:solidFill>
                  <a:schemeClr val="bg1"/>
                </a:solidFill>
                <a:latin typeface="Source Han Sans CN Normal" charset="-122"/>
                <a:ea typeface="Source Han Sans CN Normal" charset="-122"/>
                <a:cs typeface="Source Han Sans CN Normal" charset="-122"/>
              </a:rPr>
              <a:t>第二、</a:t>
            </a:r>
            <a:r>
              <a:rPr lang="zh-CN" altLang="en-US" sz="1200" dirty="0">
                <a:solidFill>
                  <a:schemeClr val="bg1"/>
                </a:solidFill>
                <a:latin typeface="Source Han Sans CN Normal" charset="-122"/>
                <a:ea typeface="Source Han Sans CN Normal" charset="-122"/>
                <a:cs typeface="Source Han Sans CN Normal" charset="-122"/>
              </a:rPr>
              <a:t>单位会员审核管理。</a:t>
            </a:r>
            <a:endParaRPr lang="en-US" altLang="zh-CN" sz="1200" dirty="0">
              <a:solidFill>
                <a:schemeClr val="bg1"/>
              </a:solidFill>
              <a:latin typeface="Source Han Sans CN Normal" charset="-122"/>
              <a:ea typeface="Source Han Sans CN Normal" charset="-122"/>
              <a:cs typeface="Source Han Sans CN Normal" charset="-122"/>
            </a:endParaRPr>
          </a:p>
        </p:txBody>
      </p:sp>
    </p:spTree>
    <p:extLst>
      <p:ext uri="{BB962C8B-B14F-4D97-AF65-F5344CB8AC3E}">
        <p14:creationId xmlns:p14="http://schemas.microsoft.com/office/powerpoint/2010/main" val="3432250962"/>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p:cTn id="11" dur="1000" fill="hold"/>
                                        <p:tgtEl>
                                          <p:spTgt spid="44"/>
                                        </p:tgtEl>
                                        <p:attrNameLst>
                                          <p:attrName>ppt_w</p:attrName>
                                        </p:attrNameLst>
                                      </p:cBhvr>
                                      <p:tavLst>
                                        <p:tav tm="0">
                                          <p:val>
                                            <p:strVal val="#ppt_w*0.70"/>
                                          </p:val>
                                        </p:tav>
                                        <p:tav tm="100000">
                                          <p:val>
                                            <p:strVal val="#ppt_w"/>
                                          </p:val>
                                        </p:tav>
                                      </p:tavLst>
                                    </p:anim>
                                    <p:anim calcmode="lin" valueType="num">
                                      <p:cBhvr>
                                        <p:cTn id="12" dur="1000" fill="hold"/>
                                        <p:tgtEl>
                                          <p:spTgt spid="44"/>
                                        </p:tgtEl>
                                        <p:attrNameLst>
                                          <p:attrName>ppt_h</p:attrName>
                                        </p:attrNameLst>
                                      </p:cBhvr>
                                      <p:tavLst>
                                        <p:tav tm="0">
                                          <p:val>
                                            <p:strVal val="#ppt_h"/>
                                          </p:val>
                                        </p:tav>
                                        <p:tav tm="100000">
                                          <p:val>
                                            <p:strVal val="#ppt_h"/>
                                          </p:val>
                                        </p:tav>
                                      </p:tavLst>
                                    </p:anim>
                                    <p:animEffect transition="in" filter="fade">
                                      <p:cBhvr>
                                        <p:cTn id="13" dur="1000"/>
                                        <p:tgtEl>
                                          <p:spTgt spid="44"/>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down)">
                                      <p:cBhvr>
                                        <p:cTn id="17" dur="500"/>
                                        <p:tgtEl>
                                          <p:spTgt spid="4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76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椭圆 19"/>
          <p:cNvSpPr/>
          <p:nvPr/>
        </p:nvSpPr>
        <p:spPr>
          <a:xfrm>
            <a:off x="468110" y="469108"/>
            <a:ext cx="346278" cy="346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矩形 28"/>
          <p:cNvSpPr/>
          <p:nvPr/>
        </p:nvSpPr>
        <p:spPr>
          <a:xfrm>
            <a:off x="1015602" y="642700"/>
            <a:ext cx="1704313"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r>
              <a:rPr lang="en-US" altLang="zh-CN" sz="1100" dirty="0">
                <a:solidFill>
                  <a:schemeClr val="bg1">
                    <a:lumMod val="65000"/>
                  </a:schemeClr>
                </a:solidFill>
                <a:latin typeface="Arial"/>
                <a:ea typeface="微软雅黑"/>
              </a:rPr>
              <a:t>Basic data management</a:t>
            </a:r>
            <a:endParaRPr lang="zh-CN" altLang="en-US" sz="1100" dirty="0">
              <a:solidFill>
                <a:schemeClr val="bg1">
                  <a:lumMod val="65000"/>
                </a:schemeClr>
              </a:solidFill>
              <a:latin typeface="Arial"/>
              <a:ea typeface="微软雅黑"/>
            </a:endParaRPr>
          </a:p>
        </p:txBody>
      </p:sp>
      <p:sp>
        <p:nvSpPr>
          <p:cNvPr id="6" name="文本框 5"/>
          <p:cNvSpPr txBox="1"/>
          <p:nvPr/>
        </p:nvSpPr>
        <p:spPr>
          <a:xfrm>
            <a:off x="1009702" y="159657"/>
            <a:ext cx="2339102" cy="523220"/>
          </a:xfrm>
          <a:prstGeom prst="rect">
            <a:avLst/>
          </a:prstGeom>
          <a:noFill/>
        </p:spPr>
        <p:txBody>
          <a:bodyPr wrap="none" rtlCol="0">
            <a:spAutoFit/>
          </a:bodyPr>
          <a:lstStyle/>
          <a:p>
            <a:r>
              <a:rPr kumimoji="1" lang="zh-CN" altLang="en-US" sz="2800" b="1" dirty="0">
                <a:solidFill>
                  <a:schemeClr val="accent1"/>
                </a:solidFill>
                <a:latin typeface="Source Han Sans CN" charset="-122"/>
                <a:ea typeface="Source Han Sans CN" charset="-122"/>
                <a:cs typeface="Source Han Sans CN" charset="-122"/>
              </a:rPr>
              <a:t>机构管理操作</a:t>
            </a:r>
          </a:p>
        </p:txBody>
      </p:sp>
      <p:grpSp>
        <p:nvGrpSpPr>
          <p:cNvPr id="45" name="组 6">
            <a:extLst>
              <a:ext uri="{FF2B5EF4-FFF2-40B4-BE49-F238E27FC236}">
                <a16:creationId xmlns:a16="http://schemas.microsoft.com/office/drawing/2014/main" id="{62BEC5C7-28BC-4CF7-A9C5-D18AC32017D1}"/>
              </a:ext>
            </a:extLst>
          </p:cNvPr>
          <p:cNvGrpSpPr/>
          <p:nvPr/>
        </p:nvGrpSpPr>
        <p:grpSpPr>
          <a:xfrm>
            <a:off x="9327904" y="159657"/>
            <a:ext cx="784032" cy="435429"/>
            <a:chOff x="5631542" y="159657"/>
            <a:chExt cx="1013419" cy="435429"/>
          </a:xfrm>
        </p:grpSpPr>
        <p:sp>
          <p:nvSpPr>
            <p:cNvPr id="46" name="平行四边形 45">
              <a:extLst>
                <a:ext uri="{FF2B5EF4-FFF2-40B4-BE49-F238E27FC236}">
                  <a16:creationId xmlns:a16="http://schemas.microsoft.com/office/drawing/2014/main" id="{A9F4E3FF-2DD1-445E-85BD-9C47118EF7BF}"/>
                </a:ext>
              </a:extLst>
            </p:cNvPr>
            <p:cNvSpPr/>
            <p:nvPr/>
          </p:nvSpPr>
          <p:spPr>
            <a:xfrm>
              <a:off x="5631542" y="159657"/>
              <a:ext cx="1013419" cy="435429"/>
            </a:xfrm>
            <a:prstGeom prst="parallelogram">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sp>
          <p:nvSpPr>
            <p:cNvPr id="47" name="文本框 46">
              <a:extLst>
                <a:ext uri="{FF2B5EF4-FFF2-40B4-BE49-F238E27FC236}">
                  <a16:creationId xmlns:a16="http://schemas.microsoft.com/office/drawing/2014/main" id="{D2EBBEE3-1780-401C-A962-9EA06E4D3C08}"/>
                </a:ext>
              </a:extLst>
            </p:cNvPr>
            <p:cNvSpPr txBox="1"/>
            <p:nvPr/>
          </p:nvSpPr>
          <p:spPr>
            <a:xfrm>
              <a:off x="5780496" y="211219"/>
              <a:ext cx="864465" cy="338554"/>
            </a:xfrm>
            <a:prstGeom prst="rect">
              <a:avLst/>
            </a:prstGeom>
            <a:noFill/>
          </p:spPr>
          <p:txBody>
            <a:bodyPr wrap="square" rtlCol="0">
              <a:spAutoFit/>
            </a:bodyPr>
            <a:lstStyle/>
            <a:p>
              <a:r>
                <a:rPr kumimoji="1" lang="zh-CN" altLang="en-US" sz="1600" b="1" dirty="0">
                  <a:solidFill>
                    <a:schemeClr val="bg1"/>
                  </a:solidFill>
                  <a:latin typeface="Source Han Sans CN" charset="-122"/>
                  <a:ea typeface="Source Han Sans CN" charset="-122"/>
                  <a:cs typeface="Source Han Sans CN" charset="-122"/>
                </a:rPr>
                <a:t>前言</a:t>
              </a:r>
            </a:p>
          </p:txBody>
        </p:sp>
      </p:grpSp>
      <p:grpSp>
        <p:nvGrpSpPr>
          <p:cNvPr id="48" name="组 7">
            <a:extLst>
              <a:ext uri="{FF2B5EF4-FFF2-40B4-BE49-F238E27FC236}">
                <a16:creationId xmlns:a16="http://schemas.microsoft.com/office/drawing/2014/main" id="{AA252035-B30C-4C4A-8377-2CD17299F4CD}"/>
              </a:ext>
            </a:extLst>
          </p:cNvPr>
          <p:cNvGrpSpPr/>
          <p:nvPr/>
        </p:nvGrpSpPr>
        <p:grpSpPr>
          <a:xfrm>
            <a:off x="10057337" y="159657"/>
            <a:ext cx="2064993" cy="636337"/>
            <a:chOff x="7242629" y="159657"/>
            <a:chExt cx="1611086" cy="636337"/>
          </a:xfrm>
        </p:grpSpPr>
        <p:sp>
          <p:nvSpPr>
            <p:cNvPr id="49" name="平行四边形 48">
              <a:extLst>
                <a:ext uri="{FF2B5EF4-FFF2-40B4-BE49-F238E27FC236}">
                  <a16:creationId xmlns:a16="http://schemas.microsoft.com/office/drawing/2014/main" id="{F860DEA6-58E1-4CFC-AE23-F853A40638E6}"/>
                </a:ext>
              </a:extLst>
            </p:cNvPr>
            <p:cNvSpPr/>
            <p:nvPr/>
          </p:nvSpPr>
          <p:spPr>
            <a:xfrm>
              <a:off x="7242629" y="159657"/>
              <a:ext cx="1611086" cy="435429"/>
            </a:xfrm>
            <a:prstGeom prst="parallelogram">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sp>
          <p:nvSpPr>
            <p:cNvPr id="50" name="文本框 49">
              <a:extLst>
                <a:ext uri="{FF2B5EF4-FFF2-40B4-BE49-F238E27FC236}">
                  <a16:creationId xmlns:a16="http://schemas.microsoft.com/office/drawing/2014/main" id="{F8E6E4F1-86D7-4838-BE83-0EC3C7B66D1E}"/>
                </a:ext>
              </a:extLst>
            </p:cNvPr>
            <p:cNvSpPr txBox="1"/>
            <p:nvPr/>
          </p:nvSpPr>
          <p:spPr>
            <a:xfrm>
              <a:off x="7391582" y="211219"/>
              <a:ext cx="131318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1600" b="1" dirty="0">
                  <a:solidFill>
                    <a:schemeClr val="bg1"/>
                  </a:solidFill>
                  <a:effectLst>
                    <a:outerShdw blurRad="63500" sx="102000" sy="102000" algn="ctr" rotWithShape="0">
                      <a:prstClr val="black">
                        <a:alpha val="24000"/>
                      </a:prstClr>
                    </a:outerShdw>
                  </a:effectLst>
                  <a:latin typeface="微软雅黑" panose="020B0503020204020204" pitchFamily="34" charset="-122"/>
                  <a:ea typeface="微软雅黑" panose="020B0503020204020204" pitchFamily="34" charset="-122"/>
                  <a:cs typeface="PangMenZhengDao" charset="-122"/>
                </a:rPr>
                <a:t>机构管理员操作</a:t>
              </a:r>
              <a:endParaRPr kumimoji="0" lang="zh-CN" altLang="en-US" sz="1600" b="1" i="0" u="none" strike="noStrike" kern="1200" cap="none" spc="0" normalizeH="0" baseline="0" noProof="0" dirty="0">
                <a:ln>
                  <a:noFill/>
                </a:ln>
                <a:solidFill>
                  <a:schemeClr val="bg1"/>
                </a:solidFill>
                <a:effectLst>
                  <a:outerShdw blurRad="63500" sx="102000" sy="102000" algn="ctr" rotWithShape="0">
                    <a:prstClr val="black">
                      <a:alpha val="24000"/>
                    </a:prstClr>
                  </a:outerShdw>
                </a:effectLst>
                <a:uLnTx/>
                <a:uFillTx/>
                <a:latin typeface="微软雅黑" panose="020B0503020204020204" pitchFamily="34" charset="-122"/>
                <a:ea typeface="微软雅黑" panose="020B0503020204020204" pitchFamily="34" charset="-122"/>
                <a:cs typeface="PangMenZhengDao" charset="-122"/>
              </a:endParaRPr>
            </a:p>
          </p:txBody>
        </p:sp>
      </p:grpSp>
      <p:sp>
        <p:nvSpPr>
          <p:cNvPr id="42" name="平行四边形 41">
            <a:extLst>
              <a:ext uri="{FF2B5EF4-FFF2-40B4-BE49-F238E27FC236}">
                <a16:creationId xmlns:a16="http://schemas.microsoft.com/office/drawing/2014/main" id="{13DD315F-1FD4-4186-807B-43B07C8B0C19}"/>
              </a:ext>
            </a:extLst>
          </p:cNvPr>
          <p:cNvSpPr/>
          <p:nvPr/>
        </p:nvSpPr>
        <p:spPr>
          <a:xfrm rot="16200000">
            <a:off x="4816612" y="-1479099"/>
            <a:ext cx="2544717" cy="12191999"/>
          </a:xfrm>
          <a:prstGeom prst="parallelogram">
            <a:avLst>
              <a:gd name="adj" fmla="val 0"/>
            </a:avLst>
          </a:prstGeom>
          <a:solidFill>
            <a:schemeClr val="accent3">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54" name="图片 53">
            <a:extLst>
              <a:ext uri="{FF2B5EF4-FFF2-40B4-BE49-F238E27FC236}">
                <a16:creationId xmlns:a16="http://schemas.microsoft.com/office/drawing/2014/main" id="{D22AE9E2-D1CE-48C2-B48A-3E4BDB6EF80B}"/>
              </a:ext>
            </a:extLst>
          </p:cNvPr>
          <p:cNvPicPr>
            <a:picLocks noChangeAspect="1"/>
          </p:cNvPicPr>
          <p:nvPr/>
        </p:nvPicPr>
        <p:blipFill>
          <a:blip r:embed="rId3"/>
          <a:stretch>
            <a:fillRect/>
          </a:stretch>
        </p:blipFill>
        <p:spPr>
          <a:xfrm>
            <a:off x="8484975" y="1500554"/>
            <a:ext cx="2744071" cy="4867531"/>
          </a:xfrm>
          <a:prstGeom prst="rect">
            <a:avLst/>
          </a:prstGeom>
        </p:spPr>
      </p:pic>
      <p:grpSp>
        <p:nvGrpSpPr>
          <p:cNvPr id="21" name="组 51">
            <a:extLst>
              <a:ext uri="{FF2B5EF4-FFF2-40B4-BE49-F238E27FC236}">
                <a16:creationId xmlns:a16="http://schemas.microsoft.com/office/drawing/2014/main" id="{B423281B-26A4-43FC-9C67-C2B8E0308F80}"/>
              </a:ext>
            </a:extLst>
          </p:cNvPr>
          <p:cNvGrpSpPr/>
          <p:nvPr/>
        </p:nvGrpSpPr>
        <p:grpSpPr>
          <a:xfrm>
            <a:off x="530969" y="1293388"/>
            <a:ext cx="1520570" cy="377371"/>
            <a:chOff x="7329714" y="1480458"/>
            <a:chExt cx="3425371" cy="377371"/>
          </a:xfrm>
        </p:grpSpPr>
        <p:sp>
          <p:nvSpPr>
            <p:cNvPr id="22" name="圆角矩形 52">
              <a:extLst>
                <a:ext uri="{FF2B5EF4-FFF2-40B4-BE49-F238E27FC236}">
                  <a16:creationId xmlns:a16="http://schemas.microsoft.com/office/drawing/2014/main" id="{B6D022FF-B4BC-48FB-94CA-6046B1D14004}"/>
                </a:ext>
              </a:extLst>
            </p:cNvPr>
            <p:cNvSpPr/>
            <p:nvPr/>
          </p:nvSpPr>
          <p:spPr>
            <a:xfrm>
              <a:off x="7329714" y="1480458"/>
              <a:ext cx="3425371" cy="377371"/>
            </a:xfrm>
            <a:prstGeom prst="roundRect">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id="{4AE527E7-1AD8-4F0B-BF24-DA446B12DBDF}"/>
                </a:ext>
              </a:extLst>
            </p:cNvPr>
            <p:cNvSpPr txBox="1"/>
            <p:nvPr/>
          </p:nvSpPr>
          <p:spPr>
            <a:xfrm>
              <a:off x="7386955" y="1480458"/>
              <a:ext cx="3368130" cy="369332"/>
            </a:xfrm>
            <a:prstGeom prst="rect">
              <a:avLst/>
            </a:prstGeom>
            <a:noFill/>
          </p:spPr>
          <p:txBody>
            <a:bodyPr wrap="square" rtlCol="0">
              <a:spAutoFit/>
            </a:bodyPr>
            <a:lstStyle/>
            <a:p>
              <a:pPr algn="dist"/>
              <a:r>
                <a:rPr kumimoji="1" lang="en-US" altLang="zh-CN" dirty="0">
                  <a:solidFill>
                    <a:schemeClr val="bg1"/>
                  </a:solidFill>
                  <a:latin typeface="Source Han Sans CN Normal" charset="-122"/>
                  <a:ea typeface="Source Han Sans CN Normal" charset="-122"/>
                  <a:cs typeface="Source Han Sans CN Normal" charset="-122"/>
                </a:rPr>
                <a:t>1</a:t>
              </a:r>
              <a:r>
                <a:rPr kumimoji="1" lang="zh-CN" altLang="en-US" dirty="0">
                  <a:solidFill>
                    <a:schemeClr val="bg1"/>
                  </a:solidFill>
                  <a:latin typeface="Source Han Sans CN Normal" charset="-122"/>
                  <a:ea typeface="Source Han Sans CN Normal" charset="-122"/>
                  <a:cs typeface="Source Han Sans CN Normal" charset="-122"/>
                </a:rPr>
                <a:t>、如何登陆</a:t>
              </a:r>
            </a:p>
          </p:txBody>
        </p:sp>
      </p:grpSp>
      <p:sp>
        <p:nvSpPr>
          <p:cNvPr id="25" name="矩形 24">
            <a:extLst>
              <a:ext uri="{FF2B5EF4-FFF2-40B4-BE49-F238E27FC236}">
                <a16:creationId xmlns:a16="http://schemas.microsoft.com/office/drawing/2014/main" id="{A2C51977-56C3-4AE9-A56B-B796060A1B7E}"/>
              </a:ext>
            </a:extLst>
          </p:cNvPr>
          <p:cNvSpPr/>
          <p:nvPr/>
        </p:nvSpPr>
        <p:spPr>
          <a:xfrm>
            <a:off x="4508848" y="6293551"/>
            <a:ext cx="3328639" cy="308995"/>
          </a:xfrm>
          <a:prstGeom prst="rect">
            <a:avLst/>
          </a:prstGeom>
        </p:spPr>
        <p:txBody>
          <a:bodyPr wrap="square">
            <a:spAutoFit/>
          </a:bodyPr>
          <a:lstStyle/>
          <a:p>
            <a:pPr algn="just">
              <a:lnSpc>
                <a:spcPct val="130000"/>
              </a:lnSpc>
            </a:pPr>
            <a:r>
              <a:rPr lang="zh-CN" altLang="en-US" sz="1200" dirty="0">
                <a:latin typeface="Source Han Sans CN Normal" charset="-122"/>
                <a:ea typeface="Source Han Sans CN Normal" charset="-122"/>
                <a:cs typeface="Source Han Sans CN Normal" charset="-122"/>
              </a:rPr>
              <a:t>第二步：点击底部菜单进入“在线学习”系统</a:t>
            </a:r>
            <a:endParaRPr lang="en-US" altLang="zh-CN" sz="1200" dirty="0">
              <a:latin typeface="Source Han Sans CN Normal" charset="-122"/>
              <a:ea typeface="Source Han Sans CN Normal" charset="-122"/>
              <a:cs typeface="Source Han Sans CN Normal" charset="-122"/>
            </a:endParaRPr>
          </a:p>
        </p:txBody>
      </p:sp>
      <p:pic>
        <p:nvPicPr>
          <p:cNvPr id="26" name="图片 25">
            <a:extLst>
              <a:ext uri="{FF2B5EF4-FFF2-40B4-BE49-F238E27FC236}">
                <a16:creationId xmlns:a16="http://schemas.microsoft.com/office/drawing/2014/main" id="{AEB53A4D-6703-464B-94D1-28DA21102BAA}"/>
              </a:ext>
            </a:extLst>
          </p:cNvPr>
          <p:cNvPicPr>
            <a:picLocks noChangeAspect="1"/>
          </p:cNvPicPr>
          <p:nvPr/>
        </p:nvPicPr>
        <p:blipFill>
          <a:blip r:embed="rId3"/>
          <a:stretch>
            <a:fillRect/>
          </a:stretch>
        </p:blipFill>
        <p:spPr>
          <a:xfrm>
            <a:off x="4470453" y="1500554"/>
            <a:ext cx="2804889" cy="4975412"/>
          </a:xfrm>
          <a:prstGeom prst="rect">
            <a:avLst/>
          </a:prstGeom>
        </p:spPr>
      </p:pic>
      <p:pic>
        <p:nvPicPr>
          <p:cNvPr id="3" name="图片 2">
            <a:extLst>
              <a:ext uri="{FF2B5EF4-FFF2-40B4-BE49-F238E27FC236}">
                <a16:creationId xmlns:a16="http://schemas.microsoft.com/office/drawing/2014/main" id="{2454F977-516D-4E46-8FB1-B63EA02314EB}"/>
              </a:ext>
            </a:extLst>
          </p:cNvPr>
          <p:cNvPicPr>
            <a:picLocks noChangeAspect="1"/>
          </p:cNvPicPr>
          <p:nvPr/>
        </p:nvPicPr>
        <p:blipFill>
          <a:blip r:embed="rId4"/>
          <a:stretch>
            <a:fillRect/>
          </a:stretch>
        </p:blipFill>
        <p:spPr>
          <a:xfrm>
            <a:off x="4845538" y="1955918"/>
            <a:ext cx="1896670" cy="4070780"/>
          </a:xfrm>
          <a:prstGeom prst="rect">
            <a:avLst/>
          </a:prstGeom>
        </p:spPr>
      </p:pic>
      <p:pic>
        <p:nvPicPr>
          <p:cNvPr id="28" name="图片 27">
            <a:extLst>
              <a:ext uri="{FF2B5EF4-FFF2-40B4-BE49-F238E27FC236}">
                <a16:creationId xmlns:a16="http://schemas.microsoft.com/office/drawing/2014/main" id="{110B0051-8F90-4411-BD8E-9DB6BC6AFC9C}"/>
              </a:ext>
            </a:extLst>
          </p:cNvPr>
          <p:cNvPicPr>
            <a:picLocks noChangeAspect="1"/>
          </p:cNvPicPr>
          <p:nvPr/>
        </p:nvPicPr>
        <p:blipFill>
          <a:blip r:embed="rId5"/>
          <a:stretch>
            <a:fillRect/>
          </a:stretch>
        </p:blipFill>
        <p:spPr>
          <a:xfrm>
            <a:off x="8840101" y="1942301"/>
            <a:ext cx="1845472" cy="3982514"/>
          </a:xfrm>
          <a:prstGeom prst="rect">
            <a:avLst/>
          </a:prstGeom>
        </p:spPr>
      </p:pic>
      <p:sp>
        <p:nvSpPr>
          <p:cNvPr id="53" name="矩形 52">
            <a:extLst>
              <a:ext uri="{FF2B5EF4-FFF2-40B4-BE49-F238E27FC236}">
                <a16:creationId xmlns:a16="http://schemas.microsoft.com/office/drawing/2014/main" id="{1B7FB7B5-F86B-4100-8645-3A857B8F6856}"/>
              </a:ext>
            </a:extLst>
          </p:cNvPr>
          <p:cNvSpPr/>
          <p:nvPr/>
        </p:nvSpPr>
        <p:spPr>
          <a:xfrm>
            <a:off x="8705209" y="6162274"/>
            <a:ext cx="2298715" cy="549061"/>
          </a:xfrm>
          <a:prstGeom prst="rect">
            <a:avLst/>
          </a:prstGeom>
        </p:spPr>
        <p:txBody>
          <a:bodyPr wrap="square">
            <a:spAutoFit/>
          </a:bodyPr>
          <a:lstStyle/>
          <a:p>
            <a:pPr algn="just">
              <a:lnSpc>
                <a:spcPct val="130000"/>
              </a:lnSpc>
            </a:pPr>
            <a:r>
              <a:rPr lang="zh-CN" altLang="en-US" sz="1200" dirty="0">
                <a:latin typeface="Source Han Sans CN Normal" charset="-122"/>
                <a:ea typeface="Source Han Sans CN Normal" charset="-122"/>
                <a:cs typeface="Source Han Sans CN Normal" charset="-122"/>
              </a:rPr>
              <a:t>第三步：输入手机号，接收验证码，注册</a:t>
            </a:r>
            <a:r>
              <a:rPr lang="en-US" altLang="zh-CN" sz="1200" dirty="0">
                <a:latin typeface="Source Han Sans CN Normal" charset="-122"/>
                <a:ea typeface="Source Han Sans CN Normal" charset="-122"/>
                <a:cs typeface="Source Han Sans CN Normal" charset="-122"/>
              </a:rPr>
              <a:t>/</a:t>
            </a:r>
            <a:r>
              <a:rPr lang="zh-CN" altLang="en-US" sz="1200" dirty="0">
                <a:latin typeface="Source Han Sans CN Normal" charset="-122"/>
                <a:ea typeface="Source Han Sans CN Normal" charset="-122"/>
                <a:cs typeface="Source Han Sans CN Normal" charset="-122"/>
              </a:rPr>
              <a:t>登陆学习系统系统</a:t>
            </a:r>
            <a:endParaRPr lang="en-US" altLang="zh-CN" sz="1200" dirty="0">
              <a:latin typeface="Source Han Sans CN Normal" charset="-122"/>
              <a:ea typeface="Source Han Sans CN Normal" charset="-122"/>
              <a:cs typeface="Source Han Sans CN Normal" charset="-122"/>
            </a:endParaRPr>
          </a:p>
        </p:txBody>
      </p:sp>
      <p:sp>
        <p:nvSpPr>
          <p:cNvPr id="30" name="矩形 29">
            <a:extLst>
              <a:ext uri="{FF2B5EF4-FFF2-40B4-BE49-F238E27FC236}">
                <a16:creationId xmlns:a16="http://schemas.microsoft.com/office/drawing/2014/main" id="{423DCC81-8CC7-43C0-9A69-0C8B28B51357}"/>
              </a:ext>
            </a:extLst>
          </p:cNvPr>
          <p:cNvSpPr/>
          <p:nvPr/>
        </p:nvSpPr>
        <p:spPr>
          <a:xfrm>
            <a:off x="556379" y="6304086"/>
            <a:ext cx="2795522" cy="308995"/>
          </a:xfrm>
          <a:prstGeom prst="rect">
            <a:avLst/>
          </a:prstGeom>
        </p:spPr>
        <p:txBody>
          <a:bodyPr wrap="square">
            <a:spAutoFit/>
          </a:bodyPr>
          <a:lstStyle/>
          <a:p>
            <a:pPr algn="just">
              <a:lnSpc>
                <a:spcPct val="130000"/>
              </a:lnSpc>
            </a:pPr>
            <a:r>
              <a:rPr lang="zh-CN" altLang="en-US" sz="1200" dirty="0">
                <a:latin typeface="Source Han Sans CN Normal" charset="-122"/>
                <a:ea typeface="Source Han Sans CN Normal" charset="-122"/>
                <a:cs typeface="Source Han Sans CN Normal" charset="-122"/>
              </a:rPr>
              <a:t>第一步：关注自贡卫生监督微信公众号</a:t>
            </a:r>
            <a:endParaRPr lang="en-US" altLang="zh-CN" sz="1200" dirty="0">
              <a:latin typeface="Source Han Sans CN Normal" charset="-122"/>
              <a:ea typeface="Source Han Sans CN Normal" charset="-122"/>
              <a:cs typeface="Source Han Sans CN Normal" charset="-122"/>
            </a:endParaRPr>
          </a:p>
        </p:txBody>
      </p:sp>
      <p:pic>
        <p:nvPicPr>
          <p:cNvPr id="31" name="图片 30">
            <a:extLst>
              <a:ext uri="{FF2B5EF4-FFF2-40B4-BE49-F238E27FC236}">
                <a16:creationId xmlns:a16="http://schemas.microsoft.com/office/drawing/2014/main" id="{FE277477-94A8-40DE-91C5-63C4CD1D44DE}"/>
              </a:ext>
            </a:extLst>
          </p:cNvPr>
          <p:cNvPicPr>
            <a:picLocks noChangeAspect="1"/>
          </p:cNvPicPr>
          <p:nvPr/>
        </p:nvPicPr>
        <p:blipFill>
          <a:blip r:embed="rId3"/>
          <a:stretch>
            <a:fillRect/>
          </a:stretch>
        </p:blipFill>
        <p:spPr>
          <a:xfrm>
            <a:off x="537268" y="1519941"/>
            <a:ext cx="2793960" cy="4956025"/>
          </a:xfrm>
          <a:prstGeom prst="rect">
            <a:avLst/>
          </a:prstGeom>
        </p:spPr>
      </p:pic>
      <p:pic>
        <p:nvPicPr>
          <p:cNvPr id="32" name="图片 31">
            <a:extLst>
              <a:ext uri="{FF2B5EF4-FFF2-40B4-BE49-F238E27FC236}">
                <a16:creationId xmlns:a16="http://schemas.microsoft.com/office/drawing/2014/main" id="{30826543-C4B9-4EB5-9D01-23AC15E0F150}"/>
              </a:ext>
            </a:extLst>
          </p:cNvPr>
          <p:cNvPicPr>
            <a:picLocks noChangeAspect="1"/>
          </p:cNvPicPr>
          <p:nvPr/>
        </p:nvPicPr>
        <p:blipFill>
          <a:blip r:embed="rId6"/>
          <a:stretch>
            <a:fillRect/>
          </a:stretch>
        </p:blipFill>
        <p:spPr>
          <a:xfrm>
            <a:off x="1009702" y="2799289"/>
            <a:ext cx="1678389" cy="1874201"/>
          </a:xfrm>
          <a:prstGeom prst="rect">
            <a:avLst/>
          </a:prstGeom>
        </p:spPr>
      </p:pic>
    </p:spTree>
    <p:extLst>
      <p:ext uri="{BB962C8B-B14F-4D97-AF65-F5344CB8AC3E}">
        <p14:creationId xmlns:p14="http://schemas.microsoft.com/office/powerpoint/2010/main" val="1641654923"/>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up)">
                                      <p:cBhvr>
                                        <p:cTn id="11" dur="500"/>
                                        <p:tgtEl>
                                          <p:spTgt spid="53"/>
                                        </p:tgtEl>
                                      </p:cBhvr>
                                    </p:animEffect>
                                  </p:childTnLst>
                                </p:cTn>
                              </p:par>
                            </p:childTnLst>
                          </p:cTn>
                        </p:par>
                        <p:par>
                          <p:cTn id="12" fill="hold">
                            <p:stCondLst>
                              <p:cond delay="1000"/>
                            </p:stCondLst>
                            <p:childTnLst>
                              <p:par>
                                <p:cTn id="13" presetID="55"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1000" fill="hold"/>
                                        <p:tgtEl>
                                          <p:spTgt spid="21"/>
                                        </p:tgtEl>
                                        <p:attrNameLst>
                                          <p:attrName>ppt_w</p:attrName>
                                        </p:attrNameLst>
                                      </p:cBhvr>
                                      <p:tavLst>
                                        <p:tav tm="0">
                                          <p:val>
                                            <p:strVal val="#ppt_w*0.70"/>
                                          </p:val>
                                        </p:tav>
                                        <p:tav tm="100000">
                                          <p:val>
                                            <p:strVal val="#ppt_w"/>
                                          </p:val>
                                        </p:tav>
                                      </p:tavLst>
                                    </p:anim>
                                    <p:anim calcmode="lin" valueType="num">
                                      <p:cBhvr>
                                        <p:cTn id="16" dur="1000" fill="hold"/>
                                        <p:tgtEl>
                                          <p:spTgt spid="21"/>
                                        </p:tgtEl>
                                        <p:attrNameLst>
                                          <p:attrName>ppt_h</p:attrName>
                                        </p:attrNameLst>
                                      </p:cBhvr>
                                      <p:tavLst>
                                        <p:tav tm="0">
                                          <p:val>
                                            <p:strVal val="#ppt_h"/>
                                          </p:val>
                                        </p:tav>
                                        <p:tav tm="100000">
                                          <p:val>
                                            <p:strVal val="#ppt_h"/>
                                          </p:val>
                                        </p:tav>
                                      </p:tavLst>
                                    </p:anim>
                                    <p:animEffect transition="in" filter="fade">
                                      <p:cBhvr>
                                        <p:cTn id="17" dur="1000"/>
                                        <p:tgtEl>
                                          <p:spTgt spid="21"/>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up)">
                                      <p:cBhvr>
                                        <p:cTn id="21" dur="500"/>
                                        <p:tgtEl>
                                          <p:spTgt spid="25"/>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up)">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5" grpId="0"/>
      <p:bldP spid="53"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76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椭圆 19"/>
          <p:cNvSpPr/>
          <p:nvPr/>
        </p:nvSpPr>
        <p:spPr>
          <a:xfrm>
            <a:off x="468110" y="469108"/>
            <a:ext cx="346278" cy="346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矩形 28"/>
          <p:cNvSpPr/>
          <p:nvPr/>
        </p:nvSpPr>
        <p:spPr>
          <a:xfrm>
            <a:off x="1015602" y="642700"/>
            <a:ext cx="1704313"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r>
              <a:rPr lang="en-US" altLang="zh-CN" sz="1100" dirty="0">
                <a:solidFill>
                  <a:schemeClr val="bg1">
                    <a:lumMod val="65000"/>
                  </a:schemeClr>
                </a:solidFill>
                <a:latin typeface="Arial"/>
                <a:ea typeface="微软雅黑"/>
              </a:rPr>
              <a:t>Basic data management</a:t>
            </a:r>
            <a:endParaRPr lang="zh-CN" altLang="en-US" sz="1100" dirty="0">
              <a:solidFill>
                <a:schemeClr val="bg1">
                  <a:lumMod val="65000"/>
                </a:schemeClr>
              </a:solidFill>
              <a:latin typeface="Arial"/>
              <a:ea typeface="微软雅黑"/>
            </a:endParaRPr>
          </a:p>
        </p:txBody>
      </p:sp>
      <p:sp>
        <p:nvSpPr>
          <p:cNvPr id="6" name="文本框 5"/>
          <p:cNvSpPr txBox="1"/>
          <p:nvPr/>
        </p:nvSpPr>
        <p:spPr>
          <a:xfrm>
            <a:off x="1009702" y="159657"/>
            <a:ext cx="2339102" cy="523220"/>
          </a:xfrm>
          <a:prstGeom prst="rect">
            <a:avLst/>
          </a:prstGeom>
          <a:noFill/>
        </p:spPr>
        <p:txBody>
          <a:bodyPr wrap="none" rtlCol="0">
            <a:spAutoFit/>
          </a:bodyPr>
          <a:lstStyle/>
          <a:p>
            <a:r>
              <a:rPr kumimoji="1" lang="zh-CN" altLang="en-US" sz="2800" b="1" dirty="0">
                <a:solidFill>
                  <a:schemeClr val="accent1"/>
                </a:solidFill>
                <a:latin typeface="Source Han Sans CN" charset="-122"/>
                <a:ea typeface="Source Han Sans CN" charset="-122"/>
                <a:cs typeface="Source Han Sans CN" charset="-122"/>
              </a:rPr>
              <a:t>机构管理操作</a:t>
            </a:r>
          </a:p>
        </p:txBody>
      </p:sp>
      <p:grpSp>
        <p:nvGrpSpPr>
          <p:cNvPr id="45" name="组 6">
            <a:extLst>
              <a:ext uri="{FF2B5EF4-FFF2-40B4-BE49-F238E27FC236}">
                <a16:creationId xmlns:a16="http://schemas.microsoft.com/office/drawing/2014/main" id="{62BEC5C7-28BC-4CF7-A9C5-D18AC32017D1}"/>
              </a:ext>
            </a:extLst>
          </p:cNvPr>
          <p:cNvGrpSpPr/>
          <p:nvPr/>
        </p:nvGrpSpPr>
        <p:grpSpPr>
          <a:xfrm>
            <a:off x="9327904" y="159657"/>
            <a:ext cx="784032" cy="435429"/>
            <a:chOff x="5631542" y="159657"/>
            <a:chExt cx="1013419" cy="435429"/>
          </a:xfrm>
        </p:grpSpPr>
        <p:sp>
          <p:nvSpPr>
            <p:cNvPr id="46" name="平行四边形 45">
              <a:extLst>
                <a:ext uri="{FF2B5EF4-FFF2-40B4-BE49-F238E27FC236}">
                  <a16:creationId xmlns:a16="http://schemas.microsoft.com/office/drawing/2014/main" id="{A9F4E3FF-2DD1-445E-85BD-9C47118EF7BF}"/>
                </a:ext>
              </a:extLst>
            </p:cNvPr>
            <p:cNvSpPr/>
            <p:nvPr/>
          </p:nvSpPr>
          <p:spPr>
            <a:xfrm>
              <a:off x="5631542" y="159657"/>
              <a:ext cx="1013419" cy="435429"/>
            </a:xfrm>
            <a:prstGeom prst="parallelogram">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sp>
          <p:nvSpPr>
            <p:cNvPr id="47" name="文本框 46">
              <a:extLst>
                <a:ext uri="{FF2B5EF4-FFF2-40B4-BE49-F238E27FC236}">
                  <a16:creationId xmlns:a16="http://schemas.microsoft.com/office/drawing/2014/main" id="{D2EBBEE3-1780-401C-A962-9EA06E4D3C08}"/>
                </a:ext>
              </a:extLst>
            </p:cNvPr>
            <p:cNvSpPr txBox="1"/>
            <p:nvPr/>
          </p:nvSpPr>
          <p:spPr>
            <a:xfrm>
              <a:off x="5780496" y="211219"/>
              <a:ext cx="864465" cy="338554"/>
            </a:xfrm>
            <a:prstGeom prst="rect">
              <a:avLst/>
            </a:prstGeom>
            <a:noFill/>
          </p:spPr>
          <p:txBody>
            <a:bodyPr wrap="square" rtlCol="0">
              <a:spAutoFit/>
            </a:bodyPr>
            <a:lstStyle/>
            <a:p>
              <a:r>
                <a:rPr kumimoji="1" lang="zh-CN" altLang="en-US" sz="1600" b="1" dirty="0">
                  <a:solidFill>
                    <a:schemeClr val="bg1"/>
                  </a:solidFill>
                  <a:latin typeface="Source Han Sans CN" charset="-122"/>
                  <a:ea typeface="Source Han Sans CN" charset="-122"/>
                  <a:cs typeface="Source Han Sans CN" charset="-122"/>
                </a:rPr>
                <a:t>前言</a:t>
              </a:r>
            </a:p>
          </p:txBody>
        </p:sp>
      </p:grpSp>
      <p:grpSp>
        <p:nvGrpSpPr>
          <p:cNvPr id="48" name="组 7">
            <a:extLst>
              <a:ext uri="{FF2B5EF4-FFF2-40B4-BE49-F238E27FC236}">
                <a16:creationId xmlns:a16="http://schemas.microsoft.com/office/drawing/2014/main" id="{AA252035-B30C-4C4A-8377-2CD17299F4CD}"/>
              </a:ext>
            </a:extLst>
          </p:cNvPr>
          <p:cNvGrpSpPr/>
          <p:nvPr/>
        </p:nvGrpSpPr>
        <p:grpSpPr>
          <a:xfrm>
            <a:off x="10057337" y="159657"/>
            <a:ext cx="2064993" cy="636337"/>
            <a:chOff x="7242629" y="159657"/>
            <a:chExt cx="1611086" cy="636337"/>
          </a:xfrm>
        </p:grpSpPr>
        <p:sp>
          <p:nvSpPr>
            <p:cNvPr id="49" name="平行四边形 48">
              <a:extLst>
                <a:ext uri="{FF2B5EF4-FFF2-40B4-BE49-F238E27FC236}">
                  <a16:creationId xmlns:a16="http://schemas.microsoft.com/office/drawing/2014/main" id="{F860DEA6-58E1-4CFC-AE23-F853A40638E6}"/>
                </a:ext>
              </a:extLst>
            </p:cNvPr>
            <p:cNvSpPr/>
            <p:nvPr/>
          </p:nvSpPr>
          <p:spPr>
            <a:xfrm>
              <a:off x="7242629" y="159657"/>
              <a:ext cx="1611086" cy="435429"/>
            </a:xfrm>
            <a:prstGeom prst="parallelogram">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sp>
          <p:nvSpPr>
            <p:cNvPr id="50" name="文本框 49">
              <a:extLst>
                <a:ext uri="{FF2B5EF4-FFF2-40B4-BE49-F238E27FC236}">
                  <a16:creationId xmlns:a16="http://schemas.microsoft.com/office/drawing/2014/main" id="{F8E6E4F1-86D7-4838-BE83-0EC3C7B66D1E}"/>
                </a:ext>
              </a:extLst>
            </p:cNvPr>
            <p:cNvSpPr txBox="1"/>
            <p:nvPr/>
          </p:nvSpPr>
          <p:spPr>
            <a:xfrm>
              <a:off x="7391582" y="211219"/>
              <a:ext cx="131318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1600" b="1" dirty="0">
                  <a:solidFill>
                    <a:schemeClr val="bg1"/>
                  </a:solidFill>
                  <a:effectLst>
                    <a:outerShdw blurRad="63500" sx="102000" sy="102000" algn="ctr" rotWithShape="0">
                      <a:prstClr val="black">
                        <a:alpha val="24000"/>
                      </a:prstClr>
                    </a:outerShdw>
                  </a:effectLst>
                  <a:latin typeface="微软雅黑" panose="020B0503020204020204" pitchFamily="34" charset="-122"/>
                  <a:ea typeface="微软雅黑" panose="020B0503020204020204" pitchFamily="34" charset="-122"/>
                  <a:cs typeface="PangMenZhengDao" charset="-122"/>
                </a:rPr>
                <a:t>机构管理员操作</a:t>
              </a:r>
              <a:endParaRPr kumimoji="0" lang="zh-CN" altLang="en-US" sz="1600" b="1" i="0" u="none" strike="noStrike" kern="1200" cap="none" spc="0" normalizeH="0" baseline="0" noProof="0" dirty="0">
                <a:ln>
                  <a:noFill/>
                </a:ln>
                <a:solidFill>
                  <a:schemeClr val="bg1"/>
                </a:solidFill>
                <a:effectLst>
                  <a:outerShdw blurRad="63500" sx="102000" sy="102000" algn="ctr" rotWithShape="0">
                    <a:prstClr val="black">
                      <a:alpha val="24000"/>
                    </a:prstClr>
                  </a:outerShdw>
                </a:effectLst>
                <a:uLnTx/>
                <a:uFillTx/>
                <a:latin typeface="微软雅黑" panose="020B0503020204020204" pitchFamily="34" charset="-122"/>
                <a:ea typeface="微软雅黑" panose="020B0503020204020204" pitchFamily="34" charset="-122"/>
                <a:cs typeface="PangMenZhengDao" charset="-122"/>
              </a:endParaRPr>
            </a:p>
          </p:txBody>
        </p:sp>
      </p:grpSp>
      <p:sp>
        <p:nvSpPr>
          <p:cNvPr id="42" name="平行四边形 41">
            <a:extLst>
              <a:ext uri="{FF2B5EF4-FFF2-40B4-BE49-F238E27FC236}">
                <a16:creationId xmlns:a16="http://schemas.microsoft.com/office/drawing/2014/main" id="{13DD315F-1FD4-4186-807B-43B07C8B0C19}"/>
              </a:ext>
            </a:extLst>
          </p:cNvPr>
          <p:cNvSpPr/>
          <p:nvPr/>
        </p:nvSpPr>
        <p:spPr>
          <a:xfrm rot="16200000">
            <a:off x="4816612" y="-1479099"/>
            <a:ext cx="2544717" cy="12191999"/>
          </a:xfrm>
          <a:prstGeom prst="parallelogram">
            <a:avLst>
              <a:gd name="adj" fmla="val 0"/>
            </a:avLst>
          </a:prstGeom>
          <a:solidFill>
            <a:schemeClr val="accent3">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6" name="图片 25">
            <a:extLst>
              <a:ext uri="{FF2B5EF4-FFF2-40B4-BE49-F238E27FC236}">
                <a16:creationId xmlns:a16="http://schemas.microsoft.com/office/drawing/2014/main" id="{AEB53A4D-6703-464B-94D1-28DA21102BAA}"/>
              </a:ext>
            </a:extLst>
          </p:cNvPr>
          <p:cNvPicPr>
            <a:picLocks noChangeAspect="1"/>
          </p:cNvPicPr>
          <p:nvPr/>
        </p:nvPicPr>
        <p:blipFill>
          <a:blip r:embed="rId3"/>
          <a:stretch>
            <a:fillRect/>
          </a:stretch>
        </p:blipFill>
        <p:spPr>
          <a:xfrm>
            <a:off x="814387" y="1403162"/>
            <a:ext cx="2778735" cy="4929019"/>
          </a:xfrm>
          <a:prstGeom prst="rect">
            <a:avLst/>
          </a:prstGeom>
        </p:spPr>
      </p:pic>
      <p:grpSp>
        <p:nvGrpSpPr>
          <p:cNvPr id="31" name="组 51">
            <a:extLst>
              <a:ext uri="{FF2B5EF4-FFF2-40B4-BE49-F238E27FC236}">
                <a16:creationId xmlns:a16="http://schemas.microsoft.com/office/drawing/2014/main" id="{0A25B908-C408-44EB-9418-F79196EAA4E6}"/>
              </a:ext>
            </a:extLst>
          </p:cNvPr>
          <p:cNvGrpSpPr/>
          <p:nvPr/>
        </p:nvGrpSpPr>
        <p:grpSpPr>
          <a:xfrm>
            <a:off x="360197" y="1134089"/>
            <a:ext cx="2594017" cy="650903"/>
            <a:chOff x="7329714" y="1480458"/>
            <a:chExt cx="3425371" cy="572280"/>
          </a:xfrm>
        </p:grpSpPr>
        <p:sp>
          <p:nvSpPr>
            <p:cNvPr id="32" name="圆角矩形 52">
              <a:extLst>
                <a:ext uri="{FF2B5EF4-FFF2-40B4-BE49-F238E27FC236}">
                  <a16:creationId xmlns:a16="http://schemas.microsoft.com/office/drawing/2014/main" id="{E3957160-F8FA-4301-A3B5-A38B98708F41}"/>
                </a:ext>
              </a:extLst>
            </p:cNvPr>
            <p:cNvSpPr/>
            <p:nvPr/>
          </p:nvSpPr>
          <p:spPr>
            <a:xfrm>
              <a:off x="7329714" y="1480458"/>
              <a:ext cx="3425371" cy="377371"/>
            </a:xfrm>
            <a:prstGeom prst="roundRect">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文本框 32">
              <a:extLst>
                <a:ext uri="{FF2B5EF4-FFF2-40B4-BE49-F238E27FC236}">
                  <a16:creationId xmlns:a16="http://schemas.microsoft.com/office/drawing/2014/main" id="{3B8CF359-A5B5-4A0C-9FA4-B7F584232344}"/>
                </a:ext>
              </a:extLst>
            </p:cNvPr>
            <p:cNvSpPr txBox="1"/>
            <p:nvPr/>
          </p:nvSpPr>
          <p:spPr>
            <a:xfrm>
              <a:off x="7437611" y="1484477"/>
              <a:ext cx="3209577" cy="568261"/>
            </a:xfrm>
            <a:prstGeom prst="rect">
              <a:avLst/>
            </a:prstGeom>
            <a:noFill/>
          </p:spPr>
          <p:txBody>
            <a:bodyPr wrap="square" rtlCol="0">
              <a:spAutoFit/>
            </a:bodyPr>
            <a:lstStyle/>
            <a:p>
              <a:pPr algn="dist"/>
              <a:r>
                <a:rPr kumimoji="1" lang="en-US" altLang="zh-CN" dirty="0">
                  <a:solidFill>
                    <a:schemeClr val="bg1"/>
                  </a:solidFill>
                  <a:latin typeface="Source Han Sans CN Normal" charset="-122"/>
                  <a:ea typeface="Source Han Sans CN Normal" charset="-122"/>
                  <a:cs typeface="Source Han Sans CN Normal" charset="-122"/>
                </a:rPr>
                <a:t>2</a:t>
              </a:r>
              <a:r>
                <a:rPr kumimoji="1" lang="zh-CN" altLang="en-US" dirty="0">
                  <a:solidFill>
                    <a:schemeClr val="bg1"/>
                  </a:solidFill>
                  <a:latin typeface="Source Han Sans CN Normal" charset="-122"/>
                  <a:ea typeface="Source Han Sans CN Normal" charset="-122"/>
                  <a:cs typeface="Source Han Sans CN Normal" charset="-122"/>
                </a:rPr>
                <a:t>、如何管理个人信息</a:t>
              </a:r>
            </a:p>
          </p:txBody>
        </p:sp>
      </p:grpSp>
      <p:sp>
        <p:nvSpPr>
          <p:cNvPr id="25" name="矩形 24">
            <a:extLst>
              <a:ext uri="{FF2B5EF4-FFF2-40B4-BE49-F238E27FC236}">
                <a16:creationId xmlns:a16="http://schemas.microsoft.com/office/drawing/2014/main" id="{A2C51977-56C3-4AE9-A56B-B796060A1B7E}"/>
              </a:ext>
            </a:extLst>
          </p:cNvPr>
          <p:cNvSpPr/>
          <p:nvPr/>
        </p:nvSpPr>
        <p:spPr>
          <a:xfrm>
            <a:off x="747727" y="5980090"/>
            <a:ext cx="2565983" cy="789127"/>
          </a:xfrm>
          <a:prstGeom prst="rect">
            <a:avLst/>
          </a:prstGeom>
        </p:spPr>
        <p:txBody>
          <a:bodyPr wrap="square">
            <a:spAutoFit/>
          </a:bodyPr>
          <a:lstStyle/>
          <a:p>
            <a:pPr algn="just">
              <a:lnSpc>
                <a:spcPct val="130000"/>
              </a:lnSpc>
            </a:pPr>
            <a:r>
              <a:rPr lang="zh-CN" altLang="en-US" sz="1200" dirty="0">
                <a:latin typeface="Source Han Sans CN Normal" charset="-122"/>
                <a:ea typeface="Source Han Sans CN Normal" charset="-122"/>
                <a:cs typeface="Source Han Sans CN Normal" charset="-122"/>
              </a:rPr>
              <a:t>点击“我的”可以查看所有个人信息、单位信息、学习记录、会议记录及系统推送信息</a:t>
            </a:r>
            <a:endParaRPr lang="en-US" altLang="zh-CN" sz="1200" dirty="0">
              <a:latin typeface="Source Han Sans CN Normal" charset="-122"/>
              <a:ea typeface="Source Han Sans CN Normal" charset="-122"/>
              <a:cs typeface="Source Han Sans CN Normal" charset="-122"/>
            </a:endParaRPr>
          </a:p>
        </p:txBody>
      </p:sp>
      <p:pic>
        <p:nvPicPr>
          <p:cNvPr id="10" name="图片 9">
            <a:extLst>
              <a:ext uri="{FF2B5EF4-FFF2-40B4-BE49-F238E27FC236}">
                <a16:creationId xmlns:a16="http://schemas.microsoft.com/office/drawing/2014/main" id="{831FAD90-363D-4CB5-93DD-DF6618375F01}"/>
              </a:ext>
            </a:extLst>
          </p:cNvPr>
          <p:cNvPicPr>
            <a:picLocks noChangeAspect="1"/>
          </p:cNvPicPr>
          <p:nvPr/>
        </p:nvPicPr>
        <p:blipFill>
          <a:blip r:embed="rId4"/>
          <a:stretch>
            <a:fillRect/>
          </a:stretch>
        </p:blipFill>
        <p:spPr>
          <a:xfrm>
            <a:off x="1167062" y="1851483"/>
            <a:ext cx="1877515" cy="4027537"/>
          </a:xfrm>
          <a:prstGeom prst="rect">
            <a:avLst/>
          </a:prstGeom>
        </p:spPr>
      </p:pic>
      <p:pic>
        <p:nvPicPr>
          <p:cNvPr id="39" name="图片 38">
            <a:extLst>
              <a:ext uri="{FF2B5EF4-FFF2-40B4-BE49-F238E27FC236}">
                <a16:creationId xmlns:a16="http://schemas.microsoft.com/office/drawing/2014/main" id="{E3D5DCED-1619-4CDB-A22B-0106B2A939D5}"/>
              </a:ext>
            </a:extLst>
          </p:cNvPr>
          <p:cNvPicPr>
            <a:picLocks noChangeAspect="1"/>
          </p:cNvPicPr>
          <p:nvPr/>
        </p:nvPicPr>
        <p:blipFill>
          <a:blip r:embed="rId3"/>
          <a:stretch>
            <a:fillRect/>
          </a:stretch>
        </p:blipFill>
        <p:spPr>
          <a:xfrm>
            <a:off x="3686190" y="1403162"/>
            <a:ext cx="2778735" cy="4929019"/>
          </a:xfrm>
          <a:prstGeom prst="rect">
            <a:avLst/>
          </a:prstGeom>
        </p:spPr>
      </p:pic>
      <p:sp>
        <p:nvSpPr>
          <p:cNvPr id="40" name="矩形 39">
            <a:extLst>
              <a:ext uri="{FF2B5EF4-FFF2-40B4-BE49-F238E27FC236}">
                <a16:creationId xmlns:a16="http://schemas.microsoft.com/office/drawing/2014/main" id="{48C7AAFF-BF4C-46CC-9913-81315ECA6B3C}"/>
              </a:ext>
            </a:extLst>
          </p:cNvPr>
          <p:cNvSpPr/>
          <p:nvPr/>
        </p:nvSpPr>
        <p:spPr>
          <a:xfrm>
            <a:off x="4135127" y="6056874"/>
            <a:ext cx="1897218" cy="549061"/>
          </a:xfrm>
          <a:prstGeom prst="rect">
            <a:avLst/>
          </a:prstGeom>
        </p:spPr>
        <p:txBody>
          <a:bodyPr wrap="square">
            <a:spAutoFit/>
          </a:bodyPr>
          <a:lstStyle/>
          <a:p>
            <a:pPr algn="just">
              <a:lnSpc>
                <a:spcPct val="130000"/>
              </a:lnSpc>
            </a:pPr>
            <a:r>
              <a:rPr lang="zh-CN" altLang="en-US" sz="1200" dirty="0">
                <a:latin typeface="Source Han Sans CN Normal" charset="-122"/>
                <a:ea typeface="Source Han Sans CN Normal" charset="-122"/>
                <a:cs typeface="Source Han Sans CN Normal" charset="-122"/>
              </a:rPr>
              <a:t>个人资料</a:t>
            </a:r>
            <a:r>
              <a:rPr lang="en-US" altLang="zh-CN" sz="1200" dirty="0">
                <a:latin typeface="Source Han Sans CN Normal" charset="-122"/>
                <a:ea typeface="Source Han Sans CN Normal" charset="-122"/>
                <a:cs typeface="Source Han Sans CN Normal" charset="-122"/>
              </a:rPr>
              <a:t>-</a:t>
            </a:r>
            <a:r>
              <a:rPr lang="zh-CN" altLang="en-US" sz="1200" dirty="0">
                <a:latin typeface="Source Han Sans CN Normal" charset="-122"/>
                <a:ea typeface="Source Han Sans CN Normal" charset="-122"/>
                <a:cs typeface="Source Han Sans CN Normal" charset="-122"/>
              </a:rPr>
              <a:t>完善管理个人姓名、头号像、性别信息</a:t>
            </a:r>
            <a:endParaRPr lang="en-US" altLang="zh-CN" sz="1200" dirty="0">
              <a:latin typeface="Source Han Sans CN Normal" charset="-122"/>
              <a:ea typeface="Source Han Sans CN Normal" charset="-122"/>
              <a:cs typeface="Source Han Sans CN Normal" charset="-122"/>
            </a:endParaRPr>
          </a:p>
        </p:txBody>
      </p:sp>
      <p:pic>
        <p:nvPicPr>
          <p:cNvPr id="41" name="图片 40">
            <a:extLst>
              <a:ext uri="{FF2B5EF4-FFF2-40B4-BE49-F238E27FC236}">
                <a16:creationId xmlns:a16="http://schemas.microsoft.com/office/drawing/2014/main" id="{E4AFDCD1-D1F0-402F-AD90-118FF75631F3}"/>
              </a:ext>
            </a:extLst>
          </p:cNvPr>
          <p:cNvPicPr>
            <a:picLocks noChangeAspect="1"/>
          </p:cNvPicPr>
          <p:nvPr/>
        </p:nvPicPr>
        <p:blipFill>
          <a:blip r:embed="rId3"/>
          <a:stretch>
            <a:fillRect/>
          </a:stretch>
        </p:blipFill>
        <p:spPr>
          <a:xfrm>
            <a:off x="6615478" y="1403162"/>
            <a:ext cx="2778735" cy="4929019"/>
          </a:xfrm>
          <a:prstGeom prst="rect">
            <a:avLst/>
          </a:prstGeom>
        </p:spPr>
      </p:pic>
      <p:sp>
        <p:nvSpPr>
          <p:cNvPr id="55" name="矩形 54">
            <a:extLst>
              <a:ext uri="{FF2B5EF4-FFF2-40B4-BE49-F238E27FC236}">
                <a16:creationId xmlns:a16="http://schemas.microsoft.com/office/drawing/2014/main" id="{5D9D08CC-58D8-4860-BA32-ED0827992B43}"/>
              </a:ext>
            </a:extLst>
          </p:cNvPr>
          <p:cNvSpPr/>
          <p:nvPr/>
        </p:nvSpPr>
        <p:spPr>
          <a:xfrm>
            <a:off x="6938785" y="5980090"/>
            <a:ext cx="2132120" cy="549061"/>
          </a:xfrm>
          <a:prstGeom prst="rect">
            <a:avLst/>
          </a:prstGeom>
        </p:spPr>
        <p:txBody>
          <a:bodyPr wrap="square">
            <a:spAutoFit/>
          </a:bodyPr>
          <a:lstStyle/>
          <a:p>
            <a:pPr algn="just">
              <a:lnSpc>
                <a:spcPct val="130000"/>
              </a:lnSpc>
            </a:pPr>
            <a:r>
              <a:rPr lang="zh-CN" altLang="en-US" sz="1200" dirty="0">
                <a:latin typeface="Source Han Sans CN Normal" charset="-122"/>
                <a:ea typeface="Source Han Sans CN Normal" charset="-122"/>
                <a:cs typeface="Source Han Sans CN Normal" charset="-122"/>
              </a:rPr>
              <a:t>消息</a:t>
            </a:r>
            <a:r>
              <a:rPr lang="en-US" altLang="zh-CN" sz="1200" dirty="0">
                <a:latin typeface="Source Han Sans CN Normal" charset="-122"/>
                <a:ea typeface="Source Han Sans CN Normal" charset="-122"/>
                <a:cs typeface="Source Han Sans CN Normal" charset="-122"/>
              </a:rPr>
              <a:t>-</a:t>
            </a:r>
            <a:r>
              <a:rPr lang="zh-CN" altLang="en-US" sz="1200" dirty="0">
                <a:latin typeface="Source Han Sans CN Normal" charset="-122"/>
                <a:ea typeface="Source Han Sans CN Normal" charset="-122"/>
                <a:cs typeface="Source Han Sans CN Normal" charset="-122"/>
              </a:rPr>
              <a:t>可以直接当前能参与的所有学习、考试、会议消息。</a:t>
            </a:r>
            <a:endParaRPr lang="en-US" altLang="zh-CN" sz="1200" dirty="0">
              <a:latin typeface="Source Han Sans CN Normal" charset="-122"/>
              <a:ea typeface="Source Han Sans CN Normal" charset="-122"/>
              <a:cs typeface="Source Han Sans CN Normal" charset="-122"/>
            </a:endParaRPr>
          </a:p>
        </p:txBody>
      </p:sp>
      <p:pic>
        <p:nvPicPr>
          <p:cNvPr id="56" name="图片 55">
            <a:extLst>
              <a:ext uri="{FF2B5EF4-FFF2-40B4-BE49-F238E27FC236}">
                <a16:creationId xmlns:a16="http://schemas.microsoft.com/office/drawing/2014/main" id="{86BB903D-67A9-4DA2-B6DF-10639704C404}"/>
              </a:ext>
            </a:extLst>
          </p:cNvPr>
          <p:cNvPicPr>
            <a:picLocks noChangeAspect="1"/>
          </p:cNvPicPr>
          <p:nvPr/>
        </p:nvPicPr>
        <p:blipFill>
          <a:blip r:embed="rId3"/>
          <a:stretch>
            <a:fillRect/>
          </a:stretch>
        </p:blipFill>
        <p:spPr>
          <a:xfrm>
            <a:off x="9386109" y="1403162"/>
            <a:ext cx="2778735" cy="4929019"/>
          </a:xfrm>
          <a:prstGeom prst="rect">
            <a:avLst/>
          </a:prstGeom>
        </p:spPr>
      </p:pic>
      <p:sp>
        <p:nvSpPr>
          <p:cNvPr id="57" name="矩形 56">
            <a:extLst>
              <a:ext uri="{FF2B5EF4-FFF2-40B4-BE49-F238E27FC236}">
                <a16:creationId xmlns:a16="http://schemas.microsoft.com/office/drawing/2014/main" id="{7D7FA425-7078-44A4-9252-9C68B4A51F44}"/>
              </a:ext>
            </a:extLst>
          </p:cNvPr>
          <p:cNvSpPr/>
          <p:nvPr/>
        </p:nvSpPr>
        <p:spPr>
          <a:xfrm>
            <a:off x="9709417" y="5980090"/>
            <a:ext cx="2176015" cy="549061"/>
          </a:xfrm>
          <a:prstGeom prst="rect">
            <a:avLst/>
          </a:prstGeom>
        </p:spPr>
        <p:txBody>
          <a:bodyPr wrap="square">
            <a:spAutoFit/>
          </a:bodyPr>
          <a:lstStyle/>
          <a:p>
            <a:pPr algn="just">
              <a:lnSpc>
                <a:spcPct val="130000"/>
              </a:lnSpc>
            </a:pPr>
            <a:r>
              <a:rPr lang="zh-CN" altLang="en-US" sz="1200" dirty="0">
                <a:latin typeface="Source Han Sans CN Normal" charset="-122"/>
                <a:ea typeface="Source Han Sans CN Normal" charset="-122"/>
                <a:cs typeface="Source Han Sans CN Normal" charset="-122"/>
              </a:rPr>
              <a:t>会议记录、学习记录、考试记录</a:t>
            </a:r>
            <a:r>
              <a:rPr lang="en-US" altLang="zh-CN" sz="1200" dirty="0">
                <a:latin typeface="Source Han Sans CN Normal" charset="-122"/>
                <a:ea typeface="Source Han Sans CN Normal" charset="-122"/>
                <a:cs typeface="Source Han Sans CN Normal" charset="-122"/>
              </a:rPr>
              <a:t>-</a:t>
            </a:r>
            <a:r>
              <a:rPr lang="zh-CN" altLang="en-US" sz="1200" dirty="0">
                <a:latin typeface="Source Han Sans CN Normal" charset="-122"/>
                <a:ea typeface="Source Han Sans CN Normal" charset="-122"/>
                <a:cs typeface="Source Han Sans CN Normal" charset="-122"/>
              </a:rPr>
              <a:t>分别查看相应的参与情况</a:t>
            </a:r>
            <a:endParaRPr lang="en-US" altLang="zh-CN" sz="1200" dirty="0">
              <a:latin typeface="Source Han Sans CN Normal" charset="-122"/>
              <a:ea typeface="Source Han Sans CN Normal" charset="-122"/>
              <a:cs typeface="Source Han Sans CN Normal" charset="-122"/>
            </a:endParaRPr>
          </a:p>
        </p:txBody>
      </p:sp>
      <p:pic>
        <p:nvPicPr>
          <p:cNvPr id="12" name="图片 11">
            <a:extLst>
              <a:ext uri="{FF2B5EF4-FFF2-40B4-BE49-F238E27FC236}">
                <a16:creationId xmlns:a16="http://schemas.microsoft.com/office/drawing/2014/main" id="{927FA2E6-100C-4D5D-80A8-320FBCD187F5}"/>
              </a:ext>
            </a:extLst>
          </p:cNvPr>
          <p:cNvPicPr>
            <a:picLocks noChangeAspect="1"/>
          </p:cNvPicPr>
          <p:nvPr/>
        </p:nvPicPr>
        <p:blipFill>
          <a:blip r:embed="rId5"/>
          <a:stretch>
            <a:fillRect/>
          </a:stretch>
        </p:blipFill>
        <p:spPr>
          <a:xfrm>
            <a:off x="4054347" y="1845308"/>
            <a:ext cx="1897217" cy="4043951"/>
          </a:xfrm>
          <a:prstGeom prst="rect">
            <a:avLst/>
          </a:prstGeom>
        </p:spPr>
      </p:pic>
      <p:pic>
        <p:nvPicPr>
          <p:cNvPr id="18" name="图片 17">
            <a:extLst>
              <a:ext uri="{FF2B5EF4-FFF2-40B4-BE49-F238E27FC236}">
                <a16:creationId xmlns:a16="http://schemas.microsoft.com/office/drawing/2014/main" id="{7C64FDBB-B7AC-4C7D-BF09-AADCF49E14E0}"/>
              </a:ext>
            </a:extLst>
          </p:cNvPr>
          <p:cNvPicPr>
            <a:picLocks noChangeAspect="1"/>
          </p:cNvPicPr>
          <p:nvPr/>
        </p:nvPicPr>
        <p:blipFill>
          <a:blip r:embed="rId6"/>
          <a:stretch>
            <a:fillRect/>
          </a:stretch>
        </p:blipFill>
        <p:spPr>
          <a:xfrm>
            <a:off x="7004243" y="1848113"/>
            <a:ext cx="1834956" cy="4030786"/>
          </a:xfrm>
          <a:prstGeom prst="rect">
            <a:avLst/>
          </a:prstGeom>
        </p:spPr>
      </p:pic>
      <p:pic>
        <p:nvPicPr>
          <p:cNvPr id="3" name="图片 2">
            <a:extLst>
              <a:ext uri="{FF2B5EF4-FFF2-40B4-BE49-F238E27FC236}">
                <a16:creationId xmlns:a16="http://schemas.microsoft.com/office/drawing/2014/main" id="{8082DBD6-38C7-42F0-875C-07B0794C2918}"/>
              </a:ext>
            </a:extLst>
          </p:cNvPr>
          <p:cNvPicPr>
            <a:picLocks noChangeAspect="1"/>
          </p:cNvPicPr>
          <p:nvPr/>
        </p:nvPicPr>
        <p:blipFill>
          <a:blip r:embed="rId7"/>
          <a:stretch>
            <a:fillRect/>
          </a:stretch>
        </p:blipFill>
        <p:spPr>
          <a:xfrm>
            <a:off x="9752255" y="1851483"/>
            <a:ext cx="1863437" cy="4027537"/>
          </a:xfrm>
          <a:prstGeom prst="rect">
            <a:avLst/>
          </a:prstGeom>
        </p:spPr>
      </p:pic>
    </p:spTree>
    <p:extLst>
      <p:ext uri="{BB962C8B-B14F-4D97-AF65-F5344CB8AC3E}">
        <p14:creationId xmlns:p14="http://schemas.microsoft.com/office/powerpoint/2010/main" val="1886250657"/>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par>
                          <p:cTn id="12" fill="hold">
                            <p:stCondLst>
                              <p:cond delay="1000"/>
                            </p:stCondLst>
                            <p:childTnLst>
                              <p:par>
                                <p:cTn id="13" presetID="55"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1000" fill="hold"/>
                                        <p:tgtEl>
                                          <p:spTgt spid="31"/>
                                        </p:tgtEl>
                                        <p:attrNameLst>
                                          <p:attrName>ppt_w</p:attrName>
                                        </p:attrNameLst>
                                      </p:cBhvr>
                                      <p:tavLst>
                                        <p:tav tm="0">
                                          <p:val>
                                            <p:strVal val="#ppt_w*0.70"/>
                                          </p:val>
                                        </p:tav>
                                        <p:tav tm="100000">
                                          <p:val>
                                            <p:strVal val="#ppt_w"/>
                                          </p:val>
                                        </p:tav>
                                      </p:tavLst>
                                    </p:anim>
                                    <p:anim calcmode="lin" valueType="num">
                                      <p:cBhvr>
                                        <p:cTn id="16" dur="1000" fill="hold"/>
                                        <p:tgtEl>
                                          <p:spTgt spid="31"/>
                                        </p:tgtEl>
                                        <p:attrNameLst>
                                          <p:attrName>ppt_h</p:attrName>
                                        </p:attrNameLst>
                                      </p:cBhvr>
                                      <p:tavLst>
                                        <p:tav tm="0">
                                          <p:val>
                                            <p:strVal val="#ppt_h"/>
                                          </p:val>
                                        </p:tav>
                                        <p:tav tm="100000">
                                          <p:val>
                                            <p:strVal val="#ppt_h"/>
                                          </p:val>
                                        </p:tav>
                                      </p:tavLst>
                                    </p:anim>
                                    <p:animEffect transition="in" filter="fade">
                                      <p:cBhvr>
                                        <p:cTn id="17" dur="1000"/>
                                        <p:tgtEl>
                                          <p:spTgt spid="31"/>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up)">
                                      <p:cBhvr>
                                        <p:cTn id="21" dur="500"/>
                                        <p:tgtEl>
                                          <p:spTgt spid="40"/>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up)">
                                      <p:cBhvr>
                                        <p:cTn id="25" dur="500"/>
                                        <p:tgtEl>
                                          <p:spTgt spid="55"/>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up)">
                                      <p:cBhvr>
                                        <p:cTn id="2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5" grpId="0"/>
      <p:bldP spid="40" grpId="0"/>
      <p:bldP spid="55"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76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椭圆 19"/>
          <p:cNvSpPr/>
          <p:nvPr/>
        </p:nvSpPr>
        <p:spPr>
          <a:xfrm>
            <a:off x="468110" y="469108"/>
            <a:ext cx="346278" cy="346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矩形 28"/>
          <p:cNvSpPr/>
          <p:nvPr/>
        </p:nvSpPr>
        <p:spPr>
          <a:xfrm>
            <a:off x="1015602" y="642700"/>
            <a:ext cx="1704313"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r>
              <a:rPr lang="en-US" altLang="zh-CN" sz="1100" dirty="0">
                <a:solidFill>
                  <a:schemeClr val="bg1">
                    <a:lumMod val="65000"/>
                  </a:schemeClr>
                </a:solidFill>
                <a:latin typeface="Arial"/>
                <a:ea typeface="微软雅黑"/>
              </a:rPr>
              <a:t>Basic data management</a:t>
            </a:r>
            <a:endParaRPr lang="zh-CN" altLang="en-US" sz="1100" dirty="0">
              <a:solidFill>
                <a:schemeClr val="bg1">
                  <a:lumMod val="65000"/>
                </a:schemeClr>
              </a:solidFill>
              <a:latin typeface="Arial"/>
              <a:ea typeface="微软雅黑"/>
            </a:endParaRPr>
          </a:p>
        </p:txBody>
      </p:sp>
      <p:sp>
        <p:nvSpPr>
          <p:cNvPr id="6" name="文本框 5"/>
          <p:cNvSpPr txBox="1"/>
          <p:nvPr/>
        </p:nvSpPr>
        <p:spPr>
          <a:xfrm>
            <a:off x="1009702" y="159657"/>
            <a:ext cx="2339102" cy="523220"/>
          </a:xfrm>
          <a:prstGeom prst="rect">
            <a:avLst/>
          </a:prstGeom>
          <a:noFill/>
        </p:spPr>
        <p:txBody>
          <a:bodyPr wrap="none" rtlCol="0">
            <a:spAutoFit/>
          </a:bodyPr>
          <a:lstStyle/>
          <a:p>
            <a:r>
              <a:rPr kumimoji="1" lang="zh-CN" altLang="en-US" sz="2800" b="1" dirty="0">
                <a:solidFill>
                  <a:schemeClr val="accent1"/>
                </a:solidFill>
                <a:latin typeface="Source Han Sans CN" charset="-122"/>
                <a:ea typeface="Source Han Sans CN" charset="-122"/>
                <a:cs typeface="Source Han Sans CN" charset="-122"/>
              </a:rPr>
              <a:t>机构管理操作</a:t>
            </a:r>
          </a:p>
        </p:txBody>
      </p:sp>
      <p:grpSp>
        <p:nvGrpSpPr>
          <p:cNvPr id="45" name="组 6">
            <a:extLst>
              <a:ext uri="{FF2B5EF4-FFF2-40B4-BE49-F238E27FC236}">
                <a16:creationId xmlns:a16="http://schemas.microsoft.com/office/drawing/2014/main" id="{62BEC5C7-28BC-4CF7-A9C5-D18AC32017D1}"/>
              </a:ext>
            </a:extLst>
          </p:cNvPr>
          <p:cNvGrpSpPr/>
          <p:nvPr/>
        </p:nvGrpSpPr>
        <p:grpSpPr>
          <a:xfrm>
            <a:off x="9327904" y="159657"/>
            <a:ext cx="784032" cy="435429"/>
            <a:chOff x="5631542" y="159657"/>
            <a:chExt cx="1013419" cy="435429"/>
          </a:xfrm>
        </p:grpSpPr>
        <p:sp>
          <p:nvSpPr>
            <p:cNvPr id="46" name="平行四边形 45">
              <a:extLst>
                <a:ext uri="{FF2B5EF4-FFF2-40B4-BE49-F238E27FC236}">
                  <a16:creationId xmlns:a16="http://schemas.microsoft.com/office/drawing/2014/main" id="{A9F4E3FF-2DD1-445E-85BD-9C47118EF7BF}"/>
                </a:ext>
              </a:extLst>
            </p:cNvPr>
            <p:cNvSpPr/>
            <p:nvPr/>
          </p:nvSpPr>
          <p:spPr>
            <a:xfrm>
              <a:off x="5631542" y="159657"/>
              <a:ext cx="1013419" cy="435429"/>
            </a:xfrm>
            <a:prstGeom prst="parallelogram">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sp>
          <p:nvSpPr>
            <p:cNvPr id="47" name="文本框 46">
              <a:extLst>
                <a:ext uri="{FF2B5EF4-FFF2-40B4-BE49-F238E27FC236}">
                  <a16:creationId xmlns:a16="http://schemas.microsoft.com/office/drawing/2014/main" id="{D2EBBEE3-1780-401C-A962-9EA06E4D3C08}"/>
                </a:ext>
              </a:extLst>
            </p:cNvPr>
            <p:cNvSpPr txBox="1"/>
            <p:nvPr/>
          </p:nvSpPr>
          <p:spPr>
            <a:xfrm>
              <a:off x="5780496" y="211219"/>
              <a:ext cx="864465" cy="338554"/>
            </a:xfrm>
            <a:prstGeom prst="rect">
              <a:avLst/>
            </a:prstGeom>
            <a:noFill/>
          </p:spPr>
          <p:txBody>
            <a:bodyPr wrap="square" rtlCol="0">
              <a:spAutoFit/>
            </a:bodyPr>
            <a:lstStyle/>
            <a:p>
              <a:r>
                <a:rPr kumimoji="1" lang="zh-CN" altLang="en-US" sz="1600" b="1" dirty="0">
                  <a:solidFill>
                    <a:schemeClr val="bg1"/>
                  </a:solidFill>
                  <a:latin typeface="Source Han Sans CN" charset="-122"/>
                  <a:ea typeface="Source Han Sans CN" charset="-122"/>
                  <a:cs typeface="Source Han Sans CN" charset="-122"/>
                </a:rPr>
                <a:t>前言</a:t>
              </a:r>
            </a:p>
          </p:txBody>
        </p:sp>
      </p:grpSp>
      <p:grpSp>
        <p:nvGrpSpPr>
          <p:cNvPr id="48" name="组 7">
            <a:extLst>
              <a:ext uri="{FF2B5EF4-FFF2-40B4-BE49-F238E27FC236}">
                <a16:creationId xmlns:a16="http://schemas.microsoft.com/office/drawing/2014/main" id="{AA252035-B30C-4C4A-8377-2CD17299F4CD}"/>
              </a:ext>
            </a:extLst>
          </p:cNvPr>
          <p:cNvGrpSpPr/>
          <p:nvPr/>
        </p:nvGrpSpPr>
        <p:grpSpPr>
          <a:xfrm>
            <a:off x="10057337" y="159657"/>
            <a:ext cx="2064993" cy="636337"/>
            <a:chOff x="7242629" y="159657"/>
            <a:chExt cx="1611086" cy="636337"/>
          </a:xfrm>
        </p:grpSpPr>
        <p:sp>
          <p:nvSpPr>
            <p:cNvPr id="49" name="平行四边形 48">
              <a:extLst>
                <a:ext uri="{FF2B5EF4-FFF2-40B4-BE49-F238E27FC236}">
                  <a16:creationId xmlns:a16="http://schemas.microsoft.com/office/drawing/2014/main" id="{F860DEA6-58E1-4CFC-AE23-F853A40638E6}"/>
                </a:ext>
              </a:extLst>
            </p:cNvPr>
            <p:cNvSpPr/>
            <p:nvPr/>
          </p:nvSpPr>
          <p:spPr>
            <a:xfrm>
              <a:off x="7242629" y="159657"/>
              <a:ext cx="1611086" cy="435429"/>
            </a:xfrm>
            <a:prstGeom prst="parallelogram">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sp>
          <p:nvSpPr>
            <p:cNvPr id="50" name="文本框 49">
              <a:extLst>
                <a:ext uri="{FF2B5EF4-FFF2-40B4-BE49-F238E27FC236}">
                  <a16:creationId xmlns:a16="http://schemas.microsoft.com/office/drawing/2014/main" id="{F8E6E4F1-86D7-4838-BE83-0EC3C7B66D1E}"/>
                </a:ext>
              </a:extLst>
            </p:cNvPr>
            <p:cNvSpPr txBox="1"/>
            <p:nvPr/>
          </p:nvSpPr>
          <p:spPr>
            <a:xfrm>
              <a:off x="7391582" y="211219"/>
              <a:ext cx="131318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1600" b="1" dirty="0">
                  <a:solidFill>
                    <a:schemeClr val="bg1"/>
                  </a:solidFill>
                  <a:effectLst>
                    <a:outerShdw blurRad="63500" sx="102000" sy="102000" algn="ctr" rotWithShape="0">
                      <a:prstClr val="black">
                        <a:alpha val="24000"/>
                      </a:prstClr>
                    </a:outerShdw>
                  </a:effectLst>
                  <a:latin typeface="微软雅黑" panose="020B0503020204020204" pitchFamily="34" charset="-122"/>
                  <a:ea typeface="微软雅黑" panose="020B0503020204020204" pitchFamily="34" charset="-122"/>
                  <a:cs typeface="PangMenZhengDao" charset="-122"/>
                </a:rPr>
                <a:t>机构管理员操作</a:t>
              </a:r>
              <a:endParaRPr kumimoji="0" lang="zh-CN" altLang="en-US" sz="1600" b="1" i="0" u="none" strike="noStrike" kern="1200" cap="none" spc="0" normalizeH="0" baseline="0" noProof="0" dirty="0">
                <a:ln>
                  <a:noFill/>
                </a:ln>
                <a:solidFill>
                  <a:schemeClr val="bg1"/>
                </a:solidFill>
                <a:effectLst>
                  <a:outerShdw blurRad="63500" sx="102000" sy="102000" algn="ctr" rotWithShape="0">
                    <a:prstClr val="black">
                      <a:alpha val="24000"/>
                    </a:prstClr>
                  </a:outerShdw>
                </a:effectLst>
                <a:uLnTx/>
                <a:uFillTx/>
                <a:latin typeface="微软雅黑" panose="020B0503020204020204" pitchFamily="34" charset="-122"/>
                <a:ea typeface="微软雅黑" panose="020B0503020204020204" pitchFamily="34" charset="-122"/>
                <a:cs typeface="PangMenZhengDao" charset="-122"/>
              </a:endParaRPr>
            </a:p>
          </p:txBody>
        </p:sp>
      </p:grpSp>
      <p:sp>
        <p:nvSpPr>
          <p:cNvPr id="42" name="平行四边形 41">
            <a:extLst>
              <a:ext uri="{FF2B5EF4-FFF2-40B4-BE49-F238E27FC236}">
                <a16:creationId xmlns:a16="http://schemas.microsoft.com/office/drawing/2014/main" id="{13DD315F-1FD4-4186-807B-43B07C8B0C19}"/>
              </a:ext>
            </a:extLst>
          </p:cNvPr>
          <p:cNvSpPr/>
          <p:nvPr/>
        </p:nvSpPr>
        <p:spPr>
          <a:xfrm rot="16200000">
            <a:off x="4816612" y="-1479099"/>
            <a:ext cx="2544717" cy="12191999"/>
          </a:xfrm>
          <a:prstGeom prst="parallelogram">
            <a:avLst>
              <a:gd name="adj" fmla="val 0"/>
            </a:avLst>
          </a:prstGeom>
          <a:solidFill>
            <a:schemeClr val="accent3">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6" name="图片 25">
            <a:extLst>
              <a:ext uri="{FF2B5EF4-FFF2-40B4-BE49-F238E27FC236}">
                <a16:creationId xmlns:a16="http://schemas.microsoft.com/office/drawing/2014/main" id="{AEB53A4D-6703-464B-94D1-28DA21102BAA}"/>
              </a:ext>
            </a:extLst>
          </p:cNvPr>
          <p:cNvPicPr>
            <a:picLocks noChangeAspect="1"/>
          </p:cNvPicPr>
          <p:nvPr/>
        </p:nvPicPr>
        <p:blipFill>
          <a:blip r:embed="rId3"/>
          <a:stretch>
            <a:fillRect/>
          </a:stretch>
        </p:blipFill>
        <p:spPr>
          <a:xfrm>
            <a:off x="814387" y="1403162"/>
            <a:ext cx="2778735" cy="4929019"/>
          </a:xfrm>
          <a:prstGeom prst="rect">
            <a:avLst/>
          </a:prstGeom>
        </p:spPr>
      </p:pic>
      <p:grpSp>
        <p:nvGrpSpPr>
          <p:cNvPr id="31" name="组 51">
            <a:extLst>
              <a:ext uri="{FF2B5EF4-FFF2-40B4-BE49-F238E27FC236}">
                <a16:creationId xmlns:a16="http://schemas.microsoft.com/office/drawing/2014/main" id="{0A25B908-C408-44EB-9418-F79196EAA4E6}"/>
              </a:ext>
            </a:extLst>
          </p:cNvPr>
          <p:cNvGrpSpPr/>
          <p:nvPr/>
        </p:nvGrpSpPr>
        <p:grpSpPr>
          <a:xfrm>
            <a:off x="360197" y="1134088"/>
            <a:ext cx="2594017" cy="429216"/>
            <a:chOff x="7329714" y="1480458"/>
            <a:chExt cx="3425371" cy="377371"/>
          </a:xfrm>
        </p:grpSpPr>
        <p:sp>
          <p:nvSpPr>
            <p:cNvPr id="32" name="圆角矩形 52">
              <a:extLst>
                <a:ext uri="{FF2B5EF4-FFF2-40B4-BE49-F238E27FC236}">
                  <a16:creationId xmlns:a16="http://schemas.microsoft.com/office/drawing/2014/main" id="{E3957160-F8FA-4301-A3B5-A38B98708F41}"/>
                </a:ext>
              </a:extLst>
            </p:cNvPr>
            <p:cNvSpPr/>
            <p:nvPr/>
          </p:nvSpPr>
          <p:spPr>
            <a:xfrm>
              <a:off x="7329714" y="1480458"/>
              <a:ext cx="3425371" cy="377371"/>
            </a:xfrm>
            <a:prstGeom prst="roundRect">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文本框 32">
              <a:extLst>
                <a:ext uri="{FF2B5EF4-FFF2-40B4-BE49-F238E27FC236}">
                  <a16:creationId xmlns:a16="http://schemas.microsoft.com/office/drawing/2014/main" id="{3B8CF359-A5B5-4A0C-9FA4-B7F584232344}"/>
                </a:ext>
              </a:extLst>
            </p:cNvPr>
            <p:cNvSpPr txBox="1"/>
            <p:nvPr/>
          </p:nvSpPr>
          <p:spPr>
            <a:xfrm>
              <a:off x="7437611" y="1484477"/>
              <a:ext cx="3209577" cy="324720"/>
            </a:xfrm>
            <a:prstGeom prst="rect">
              <a:avLst/>
            </a:prstGeom>
            <a:noFill/>
          </p:spPr>
          <p:txBody>
            <a:bodyPr wrap="square" rtlCol="0">
              <a:spAutoFit/>
            </a:bodyPr>
            <a:lstStyle/>
            <a:p>
              <a:pPr algn="dist"/>
              <a:r>
                <a:rPr kumimoji="1" lang="en-US" altLang="zh-CN" dirty="0">
                  <a:solidFill>
                    <a:schemeClr val="bg1"/>
                  </a:solidFill>
                  <a:latin typeface="Source Han Sans CN Normal" charset="-122"/>
                  <a:ea typeface="Source Han Sans CN Normal" charset="-122"/>
                  <a:cs typeface="Source Han Sans CN Normal" charset="-122"/>
                </a:rPr>
                <a:t>2</a:t>
              </a:r>
              <a:r>
                <a:rPr kumimoji="1" lang="zh-CN" altLang="en-US" dirty="0">
                  <a:solidFill>
                    <a:schemeClr val="bg1"/>
                  </a:solidFill>
                  <a:latin typeface="Source Han Sans CN Normal" charset="-122"/>
                  <a:ea typeface="Source Han Sans CN Normal" charset="-122"/>
                  <a:cs typeface="Source Han Sans CN Normal" charset="-122"/>
                </a:rPr>
                <a:t>、如何管理单位成员</a:t>
              </a:r>
            </a:p>
          </p:txBody>
        </p:sp>
      </p:grpSp>
      <p:sp>
        <p:nvSpPr>
          <p:cNvPr id="25" name="矩形 24">
            <a:extLst>
              <a:ext uri="{FF2B5EF4-FFF2-40B4-BE49-F238E27FC236}">
                <a16:creationId xmlns:a16="http://schemas.microsoft.com/office/drawing/2014/main" id="{A2C51977-56C3-4AE9-A56B-B796060A1B7E}"/>
              </a:ext>
            </a:extLst>
          </p:cNvPr>
          <p:cNvSpPr/>
          <p:nvPr/>
        </p:nvSpPr>
        <p:spPr>
          <a:xfrm>
            <a:off x="747727" y="5980090"/>
            <a:ext cx="2704719" cy="789127"/>
          </a:xfrm>
          <a:prstGeom prst="rect">
            <a:avLst/>
          </a:prstGeom>
        </p:spPr>
        <p:txBody>
          <a:bodyPr wrap="square">
            <a:spAutoFit/>
          </a:bodyPr>
          <a:lstStyle/>
          <a:p>
            <a:pPr algn="just">
              <a:lnSpc>
                <a:spcPct val="130000"/>
              </a:lnSpc>
            </a:pPr>
            <a:r>
              <a:rPr lang="zh-CN" altLang="en-US" sz="1200" dirty="0">
                <a:latin typeface="Source Han Sans CN Normal" charset="-122"/>
                <a:ea typeface="Source Han Sans CN Normal" charset="-122"/>
                <a:cs typeface="Source Han Sans CN Normal" charset="-122"/>
              </a:rPr>
              <a:t>点击“单位管理”查看本帐号在绑定的单位和在单位的角色，如果是“管理”则备对本单位所有员工的管理。</a:t>
            </a:r>
            <a:endParaRPr lang="en-US" altLang="zh-CN" sz="1200" dirty="0">
              <a:latin typeface="Source Han Sans CN Normal" charset="-122"/>
              <a:ea typeface="Source Han Sans CN Normal" charset="-122"/>
              <a:cs typeface="Source Han Sans CN Normal" charset="-122"/>
            </a:endParaRPr>
          </a:p>
        </p:txBody>
      </p:sp>
      <p:pic>
        <p:nvPicPr>
          <p:cNvPr id="39" name="图片 38">
            <a:extLst>
              <a:ext uri="{FF2B5EF4-FFF2-40B4-BE49-F238E27FC236}">
                <a16:creationId xmlns:a16="http://schemas.microsoft.com/office/drawing/2014/main" id="{E3D5DCED-1619-4CDB-A22B-0106B2A939D5}"/>
              </a:ext>
            </a:extLst>
          </p:cNvPr>
          <p:cNvPicPr>
            <a:picLocks noChangeAspect="1"/>
          </p:cNvPicPr>
          <p:nvPr/>
        </p:nvPicPr>
        <p:blipFill>
          <a:blip r:embed="rId3"/>
          <a:stretch>
            <a:fillRect/>
          </a:stretch>
        </p:blipFill>
        <p:spPr>
          <a:xfrm>
            <a:off x="3686190" y="1403162"/>
            <a:ext cx="2778735" cy="4929019"/>
          </a:xfrm>
          <a:prstGeom prst="rect">
            <a:avLst/>
          </a:prstGeom>
        </p:spPr>
      </p:pic>
      <p:sp>
        <p:nvSpPr>
          <p:cNvPr id="40" name="矩形 39">
            <a:extLst>
              <a:ext uri="{FF2B5EF4-FFF2-40B4-BE49-F238E27FC236}">
                <a16:creationId xmlns:a16="http://schemas.microsoft.com/office/drawing/2014/main" id="{48C7AAFF-BF4C-46CC-9913-81315ECA6B3C}"/>
              </a:ext>
            </a:extLst>
          </p:cNvPr>
          <p:cNvSpPr/>
          <p:nvPr/>
        </p:nvSpPr>
        <p:spPr>
          <a:xfrm>
            <a:off x="3767650" y="5992393"/>
            <a:ext cx="2404550" cy="789127"/>
          </a:xfrm>
          <a:prstGeom prst="rect">
            <a:avLst/>
          </a:prstGeom>
        </p:spPr>
        <p:txBody>
          <a:bodyPr wrap="square">
            <a:spAutoFit/>
          </a:bodyPr>
          <a:lstStyle/>
          <a:p>
            <a:pPr algn="just">
              <a:lnSpc>
                <a:spcPct val="130000"/>
              </a:lnSpc>
            </a:pPr>
            <a:r>
              <a:rPr lang="zh-CN" altLang="en-US" sz="1200" dirty="0">
                <a:latin typeface="Source Han Sans CN Normal" charset="-122"/>
                <a:ea typeface="Source Han Sans CN Normal" charset="-122"/>
                <a:cs typeface="Source Han Sans CN Normal" charset="-122"/>
              </a:rPr>
              <a:t>员工管理</a:t>
            </a:r>
            <a:r>
              <a:rPr lang="en-US" altLang="zh-CN" sz="1200" dirty="0">
                <a:latin typeface="Source Han Sans CN Normal" charset="-122"/>
                <a:ea typeface="Source Han Sans CN Normal" charset="-122"/>
                <a:cs typeface="Source Han Sans CN Normal" charset="-122"/>
              </a:rPr>
              <a:t>-</a:t>
            </a:r>
            <a:r>
              <a:rPr lang="zh-CN" altLang="en-US" sz="1200" dirty="0">
                <a:latin typeface="Source Han Sans CN Normal" charset="-122"/>
                <a:ea typeface="Source Han Sans CN Normal" charset="-122"/>
                <a:cs typeface="Source Han Sans CN Normal" charset="-122"/>
              </a:rPr>
              <a:t>对“待审成员”的审核， 点击“现有成员”查看现在当前单位所属成会，并可删除。</a:t>
            </a:r>
            <a:endParaRPr lang="en-US" altLang="zh-CN" sz="1200" dirty="0">
              <a:latin typeface="Source Han Sans CN Normal" charset="-122"/>
              <a:ea typeface="Source Han Sans CN Normal" charset="-122"/>
              <a:cs typeface="Source Han Sans CN Normal" charset="-122"/>
            </a:endParaRPr>
          </a:p>
        </p:txBody>
      </p:sp>
      <p:pic>
        <p:nvPicPr>
          <p:cNvPr id="41" name="图片 40">
            <a:extLst>
              <a:ext uri="{FF2B5EF4-FFF2-40B4-BE49-F238E27FC236}">
                <a16:creationId xmlns:a16="http://schemas.microsoft.com/office/drawing/2014/main" id="{E4AFDCD1-D1F0-402F-AD90-118FF75631F3}"/>
              </a:ext>
            </a:extLst>
          </p:cNvPr>
          <p:cNvPicPr>
            <a:picLocks noChangeAspect="1"/>
          </p:cNvPicPr>
          <p:nvPr/>
        </p:nvPicPr>
        <p:blipFill>
          <a:blip r:embed="rId3"/>
          <a:stretch>
            <a:fillRect/>
          </a:stretch>
        </p:blipFill>
        <p:spPr>
          <a:xfrm>
            <a:off x="6615478" y="1403162"/>
            <a:ext cx="2778735" cy="4929019"/>
          </a:xfrm>
          <a:prstGeom prst="rect">
            <a:avLst/>
          </a:prstGeom>
        </p:spPr>
      </p:pic>
      <p:sp>
        <p:nvSpPr>
          <p:cNvPr id="55" name="矩形 54">
            <a:extLst>
              <a:ext uri="{FF2B5EF4-FFF2-40B4-BE49-F238E27FC236}">
                <a16:creationId xmlns:a16="http://schemas.microsoft.com/office/drawing/2014/main" id="{5D9D08CC-58D8-4860-BA32-ED0827992B43}"/>
              </a:ext>
            </a:extLst>
          </p:cNvPr>
          <p:cNvSpPr/>
          <p:nvPr/>
        </p:nvSpPr>
        <p:spPr>
          <a:xfrm>
            <a:off x="6938785" y="5980090"/>
            <a:ext cx="2132120" cy="789127"/>
          </a:xfrm>
          <a:prstGeom prst="rect">
            <a:avLst/>
          </a:prstGeom>
        </p:spPr>
        <p:txBody>
          <a:bodyPr wrap="square">
            <a:spAutoFit/>
          </a:bodyPr>
          <a:lstStyle/>
          <a:p>
            <a:pPr algn="just">
              <a:lnSpc>
                <a:spcPct val="130000"/>
              </a:lnSpc>
            </a:pPr>
            <a:r>
              <a:rPr lang="zh-CN" altLang="en-US" sz="1200" dirty="0">
                <a:latin typeface="Source Han Sans CN Normal" charset="-122"/>
                <a:ea typeface="Source Han Sans CN Normal" charset="-122"/>
                <a:cs typeface="Source Han Sans CN Normal" charset="-122"/>
              </a:rPr>
              <a:t>待审成员</a:t>
            </a:r>
            <a:r>
              <a:rPr lang="en-US" altLang="zh-CN" sz="1200" dirty="0">
                <a:latin typeface="Source Han Sans CN Normal" charset="-122"/>
                <a:ea typeface="Source Han Sans CN Normal" charset="-122"/>
                <a:cs typeface="Source Han Sans CN Normal" charset="-122"/>
              </a:rPr>
              <a:t>-</a:t>
            </a:r>
            <a:r>
              <a:rPr lang="zh-CN" altLang="en-US" sz="1200" dirty="0">
                <a:latin typeface="Source Han Sans CN Normal" charset="-122"/>
                <a:ea typeface="Source Han Sans CN Normal" charset="-122"/>
                <a:cs typeface="Source Han Sans CN Normal" charset="-122"/>
              </a:rPr>
              <a:t>可以查看所有待审的成员，点击可以审核此成员是否加入本单位。</a:t>
            </a:r>
            <a:endParaRPr lang="en-US" altLang="zh-CN" sz="1200" dirty="0">
              <a:latin typeface="Source Han Sans CN Normal" charset="-122"/>
              <a:ea typeface="Source Han Sans CN Normal" charset="-122"/>
              <a:cs typeface="Source Han Sans CN Normal" charset="-122"/>
            </a:endParaRPr>
          </a:p>
        </p:txBody>
      </p:sp>
      <p:pic>
        <p:nvPicPr>
          <p:cNvPr id="56" name="图片 55">
            <a:extLst>
              <a:ext uri="{FF2B5EF4-FFF2-40B4-BE49-F238E27FC236}">
                <a16:creationId xmlns:a16="http://schemas.microsoft.com/office/drawing/2014/main" id="{86BB903D-67A9-4DA2-B6DF-10639704C404}"/>
              </a:ext>
            </a:extLst>
          </p:cNvPr>
          <p:cNvPicPr>
            <a:picLocks noChangeAspect="1"/>
          </p:cNvPicPr>
          <p:nvPr/>
        </p:nvPicPr>
        <p:blipFill>
          <a:blip r:embed="rId3"/>
          <a:stretch>
            <a:fillRect/>
          </a:stretch>
        </p:blipFill>
        <p:spPr>
          <a:xfrm>
            <a:off x="9386109" y="1403162"/>
            <a:ext cx="2778735" cy="4929019"/>
          </a:xfrm>
          <a:prstGeom prst="rect">
            <a:avLst/>
          </a:prstGeom>
        </p:spPr>
      </p:pic>
      <p:sp>
        <p:nvSpPr>
          <p:cNvPr id="57" name="矩形 56">
            <a:extLst>
              <a:ext uri="{FF2B5EF4-FFF2-40B4-BE49-F238E27FC236}">
                <a16:creationId xmlns:a16="http://schemas.microsoft.com/office/drawing/2014/main" id="{7D7FA425-7078-44A4-9252-9C68B4A51F44}"/>
              </a:ext>
            </a:extLst>
          </p:cNvPr>
          <p:cNvSpPr/>
          <p:nvPr/>
        </p:nvSpPr>
        <p:spPr>
          <a:xfrm>
            <a:off x="9544765" y="5980090"/>
            <a:ext cx="2340667" cy="789127"/>
          </a:xfrm>
          <a:prstGeom prst="rect">
            <a:avLst/>
          </a:prstGeom>
        </p:spPr>
        <p:txBody>
          <a:bodyPr wrap="square">
            <a:spAutoFit/>
          </a:bodyPr>
          <a:lstStyle/>
          <a:p>
            <a:pPr algn="just">
              <a:lnSpc>
                <a:spcPct val="130000"/>
              </a:lnSpc>
            </a:pPr>
            <a:r>
              <a:rPr lang="zh-CN" altLang="en-US" sz="1200" dirty="0">
                <a:latin typeface="Source Han Sans CN Normal" charset="-122"/>
                <a:ea typeface="Source Han Sans CN Normal" charset="-122"/>
                <a:cs typeface="Source Han Sans CN Normal" charset="-122"/>
              </a:rPr>
              <a:t>解除绑定关系</a:t>
            </a:r>
            <a:r>
              <a:rPr lang="en-US" altLang="zh-CN" sz="1200" dirty="0">
                <a:latin typeface="Source Han Sans CN Normal" charset="-122"/>
                <a:ea typeface="Source Han Sans CN Normal" charset="-122"/>
                <a:cs typeface="Source Han Sans CN Normal" charset="-122"/>
              </a:rPr>
              <a:t>-</a:t>
            </a:r>
            <a:r>
              <a:rPr lang="zh-CN" altLang="en-US" sz="1200" dirty="0">
                <a:latin typeface="Source Han Sans CN Normal" charset="-122"/>
                <a:ea typeface="Source Han Sans CN Normal" charset="-122"/>
                <a:cs typeface="Source Han Sans CN Normal" charset="-122"/>
              </a:rPr>
              <a:t>点击后可以直接解当前会员与绑定单位的关系。解除后可以审请加入其他单位。</a:t>
            </a:r>
            <a:endParaRPr lang="en-US" altLang="zh-CN" sz="1200" dirty="0">
              <a:latin typeface="Source Han Sans CN Normal" charset="-122"/>
              <a:ea typeface="Source Han Sans CN Normal" charset="-122"/>
              <a:cs typeface="Source Han Sans CN Normal" charset="-122"/>
            </a:endParaRPr>
          </a:p>
        </p:txBody>
      </p:sp>
      <p:pic>
        <p:nvPicPr>
          <p:cNvPr id="4" name="图片 3">
            <a:extLst>
              <a:ext uri="{FF2B5EF4-FFF2-40B4-BE49-F238E27FC236}">
                <a16:creationId xmlns:a16="http://schemas.microsoft.com/office/drawing/2014/main" id="{0B212EEE-8DD7-4AEC-A521-2F4FB513FF3A}"/>
              </a:ext>
            </a:extLst>
          </p:cNvPr>
          <p:cNvPicPr>
            <a:picLocks noChangeAspect="1"/>
          </p:cNvPicPr>
          <p:nvPr/>
        </p:nvPicPr>
        <p:blipFill>
          <a:blip r:embed="rId4"/>
          <a:stretch>
            <a:fillRect/>
          </a:stretch>
        </p:blipFill>
        <p:spPr>
          <a:xfrm>
            <a:off x="1203047" y="1858641"/>
            <a:ext cx="1830163" cy="4020258"/>
          </a:xfrm>
          <a:prstGeom prst="rect">
            <a:avLst/>
          </a:prstGeom>
        </p:spPr>
      </p:pic>
      <p:pic>
        <p:nvPicPr>
          <p:cNvPr id="7" name="图片 6">
            <a:extLst>
              <a:ext uri="{FF2B5EF4-FFF2-40B4-BE49-F238E27FC236}">
                <a16:creationId xmlns:a16="http://schemas.microsoft.com/office/drawing/2014/main" id="{08C34BDA-ECB8-4FB1-B280-F21CD61B0750}"/>
              </a:ext>
            </a:extLst>
          </p:cNvPr>
          <p:cNvPicPr>
            <a:picLocks noChangeAspect="1"/>
          </p:cNvPicPr>
          <p:nvPr/>
        </p:nvPicPr>
        <p:blipFill>
          <a:blip r:embed="rId5"/>
          <a:stretch>
            <a:fillRect/>
          </a:stretch>
        </p:blipFill>
        <p:spPr>
          <a:xfrm>
            <a:off x="4076019" y="1852779"/>
            <a:ext cx="1832831" cy="4026120"/>
          </a:xfrm>
          <a:prstGeom prst="rect">
            <a:avLst/>
          </a:prstGeom>
        </p:spPr>
      </p:pic>
      <p:pic>
        <p:nvPicPr>
          <p:cNvPr id="9" name="图片 8">
            <a:extLst>
              <a:ext uri="{FF2B5EF4-FFF2-40B4-BE49-F238E27FC236}">
                <a16:creationId xmlns:a16="http://schemas.microsoft.com/office/drawing/2014/main" id="{BD76BD29-A8D3-42F6-A820-274181E805C1}"/>
              </a:ext>
            </a:extLst>
          </p:cNvPr>
          <p:cNvPicPr>
            <a:picLocks noChangeAspect="1"/>
          </p:cNvPicPr>
          <p:nvPr/>
        </p:nvPicPr>
        <p:blipFill>
          <a:blip r:embed="rId6"/>
          <a:stretch>
            <a:fillRect/>
          </a:stretch>
        </p:blipFill>
        <p:spPr>
          <a:xfrm>
            <a:off x="6975191" y="1851483"/>
            <a:ext cx="1867627" cy="4037776"/>
          </a:xfrm>
          <a:prstGeom prst="rect">
            <a:avLst/>
          </a:prstGeom>
        </p:spPr>
      </p:pic>
      <p:pic>
        <p:nvPicPr>
          <p:cNvPr id="35" name="图片 34">
            <a:extLst>
              <a:ext uri="{FF2B5EF4-FFF2-40B4-BE49-F238E27FC236}">
                <a16:creationId xmlns:a16="http://schemas.microsoft.com/office/drawing/2014/main" id="{F91896C2-2DF9-49AD-811F-E72AF338CB99}"/>
              </a:ext>
            </a:extLst>
          </p:cNvPr>
          <p:cNvPicPr>
            <a:picLocks noChangeAspect="1"/>
          </p:cNvPicPr>
          <p:nvPr/>
        </p:nvPicPr>
        <p:blipFill>
          <a:blip r:embed="rId4"/>
          <a:stretch>
            <a:fillRect/>
          </a:stretch>
        </p:blipFill>
        <p:spPr>
          <a:xfrm>
            <a:off x="9777374" y="1844521"/>
            <a:ext cx="1830163" cy="4020258"/>
          </a:xfrm>
          <a:prstGeom prst="rect">
            <a:avLst/>
          </a:prstGeom>
        </p:spPr>
      </p:pic>
    </p:spTree>
    <p:extLst>
      <p:ext uri="{BB962C8B-B14F-4D97-AF65-F5344CB8AC3E}">
        <p14:creationId xmlns:p14="http://schemas.microsoft.com/office/powerpoint/2010/main" val="103539463"/>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par>
                          <p:cTn id="12" fill="hold">
                            <p:stCondLst>
                              <p:cond delay="1000"/>
                            </p:stCondLst>
                            <p:childTnLst>
                              <p:par>
                                <p:cTn id="13" presetID="55"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1000" fill="hold"/>
                                        <p:tgtEl>
                                          <p:spTgt spid="31"/>
                                        </p:tgtEl>
                                        <p:attrNameLst>
                                          <p:attrName>ppt_w</p:attrName>
                                        </p:attrNameLst>
                                      </p:cBhvr>
                                      <p:tavLst>
                                        <p:tav tm="0">
                                          <p:val>
                                            <p:strVal val="#ppt_w*0.70"/>
                                          </p:val>
                                        </p:tav>
                                        <p:tav tm="100000">
                                          <p:val>
                                            <p:strVal val="#ppt_w"/>
                                          </p:val>
                                        </p:tav>
                                      </p:tavLst>
                                    </p:anim>
                                    <p:anim calcmode="lin" valueType="num">
                                      <p:cBhvr>
                                        <p:cTn id="16" dur="1000" fill="hold"/>
                                        <p:tgtEl>
                                          <p:spTgt spid="31"/>
                                        </p:tgtEl>
                                        <p:attrNameLst>
                                          <p:attrName>ppt_h</p:attrName>
                                        </p:attrNameLst>
                                      </p:cBhvr>
                                      <p:tavLst>
                                        <p:tav tm="0">
                                          <p:val>
                                            <p:strVal val="#ppt_h"/>
                                          </p:val>
                                        </p:tav>
                                        <p:tav tm="100000">
                                          <p:val>
                                            <p:strVal val="#ppt_h"/>
                                          </p:val>
                                        </p:tav>
                                      </p:tavLst>
                                    </p:anim>
                                    <p:animEffect transition="in" filter="fade">
                                      <p:cBhvr>
                                        <p:cTn id="17" dur="1000"/>
                                        <p:tgtEl>
                                          <p:spTgt spid="31"/>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up)">
                                      <p:cBhvr>
                                        <p:cTn id="21" dur="500"/>
                                        <p:tgtEl>
                                          <p:spTgt spid="40"/>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up)">
                                      <p:cBhvr>
                                        <p:cTn id="25" dur="500"/>
                                        <p:tgtEl>
                                          <p:spTgt spid="55"/>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up)">
                                      <p:cBhvr>
                                        <p:cTn id="2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5" grpId="0"/>
      <p:bldP spid="40" grpId="0"/>
      <p:bldP spid="55"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76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椭圆 19"/>
          <p:cNvSpPr/>
          <p:nvPr/>
        </p:nvSpPr>
        <p:spPr>
          <a:xfrm>
            <a:off x="468110" y="469108"/>
            <a:ext cx="346278" cy="346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矩形 28"/>
          <p:cNvSpPr/>
          <p:nvPr/>
        </p:nvSpPr>
        <p:spPr>
          <a:xfrm>
            <a:off x="1015602" y="642700"/>
            <a:ext cx="1704313"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r>
              <a:rPr lang="en-US" altLang="zh-CN" sz="1100" dirty="0">
                <a:solidFill>
                  <a:schemeClr val="bg1">
                    <a:lumMod val="65000"/>
                  </a:schemeClr>
                </a:solidFill>
                <a:latin typeface="Arial"/>
                <a:ea typeface="微软雅黑"/>
              </a:rPr>
              <a:t>Basic data management</a:t>
            </a:r>
            <a:endParaRPr lang="zh-CN" altLang="en-US" sz="1100" dirty="0">
              <a:solidFill>
                <a:schemeClr val="bg1">
                  <a:lumMod val="65000"/>
                </a:schemeClr>
              </a:solidFill>
              <a:latin typeface="Arial"/>
              <a:ea typeface="微软雅黑"/>
            </a:endParaRPr>
          </a:p>
        </p:txBody>
      </p:sp>
      <p:sp>
        <p:nvSpPr>
          <p:cNvPr id="6" name="文本框 5"/>
          <p:cNvSpPr txBox="1"/>
          <p:nvPr/>
        </p:nvSpPr>
        <p:spPr>
          <a:xfrm>
            <a:off x="1009702" y="159657"/>
            <a:ext cx="2339102" cy="523220"/>
          </a:xfrm>
          <a:prstGeom prst="rect">
            <a:avLst/>
          </a:prstGeom>
          <a:noFill/>
        </p:spPr>
        <p:txBody>
          <a:bodyPr wrap="none" rtlCol="0">
            <a:spAutoFit/>
          </a:bodyPr>
          <a:lstStyle/>
          <a:p>
            <a:r>
              <a:rPr kumimoji="1" lang="zh-CN" altLang="en-US" sz="2800" b="1" dirty="0">
                <a:solidFill>
                  <a:schemeClr val="accent1"/>
                </a:solidFill>
                <a:latin typeface="Source Han Sans CN" charset="-122"/>
                <a:ea typeface="Source Han Sans CN" charset="-122"/>
                <a:cs typeface="Source Han Sans CN" charset="-122"/>
              </a:rPr>
              <a:t>机构管理操作</a:t>
            </a:r>
          </a:p>
        </p:txBody>
      </p:sp>
      <p:grpSp>
        <p:nvGrpSpPr>
          <p:cNvPr id="45" name="组 6">
            <a:extLst>
              <a:ext uri="{FF2B5EF4-FFF2-40B4-BE49-F238E27FC236}">
                <a16:creationId xmlns:a16="http://schemas.microsoft.com/office/drawing/2014/main" id="{62BEC5C7-28BC-4CF7-A9C5-D18AC32017D1}"/>
              </a:ext>
            </a:extLst>
          </p:cNvPr>
          <p:cNvGrpSpPr/>
          <p:nvPr/>
        </p:nvGrpSpPr>
        <p:grpSpPr>
          <a:xfrm>
            <a:off x="9327904" y="159657"/>
            <a:ext cx="784032" cy="435429"/>
            <a:chOff x="5631542" y="159657"/>
            <a:chExt cx="1013419" cy="435429"/>
          </a:xfrm>
        </p:grpSpPr>
        <p:sp>
          <p:nvSpPr>
            <p:cNvPr id="46" name="平行四边形 45">
              <a:extLst>
                <a:ext uri="{FF2B5EF4-FFF2-40B4-BE49-F238E27FC236}">
                  <a16:creationId xmlns:a16="http://schemas.microsoft.com/office/drawing/2014/main" id="{A9F4E3FF-2DD1-445E-85BD-9C47118EF7BF}"/>
                </a:ext>
              </a:extLst>
            </p:cNvPr>
            <p:cNvSpPr/>
            <p:nvPr/>
          </p:nvSpPr>
          <p:spPr>
            <a:xfrm>
              <a:off x="5631542" y="159657"/>
              <a:ext cx="1013419" cy="435429"/>
            </a:xfrm>
            <a:prstGeom prst="parallelogram">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sp>
          <p:nvSpPr>
            <p:cNvPr id="47" name="文本框 46">
              <a:extLst>
                <a:ext uri="{FF2B5EF4-FFF2-40B4-BE49-F238E27FC236}">
                  <a16:creationId xmlns:a16="http://schemas.microsoft.com/office/drawing/2014/main" id="{D2EBBEE3-1780-401C-A962-9EA06E4D3C08}"/>
                </a:ext>
              </a:extLst>
            </p:cNvPr>
            <p:cNvSpPr txBox="1"/>
            <p:nvPr/>
          </p:nvSpPr>
          <p:spPr>
            <a:xfrm>
              <a:off x="5780496" y="211219"/>
              <a:ext cx="864465" cy="338554"/>
            </a:xfrm>
            <a:prstGeom prst="rect">
              <a:avLst/>
            </a:prstGeom>
            <a:noFill/>
          </p:spPr>
          <p:txBody>
            <a:bodyPr wrap="square" rtlCol="0">
              <a:spAutoFit/>
            </a:bodyPr>
            <a:lstStyle/>
            <a:p>
              <a:r>
                <a:rPr kumimoji="1" lang="zh-CN" altLang="en-US" sz="1600" b="1" dirty="0">
                  <a:solidFill>
                    <a:schemeClr val="bg1"/>
                  </a:solidFill>
                  <a:latin typeface="Source Han Sans CN" charset="-122"/>
                  <a:ea typeface="Source Han Sans CN" charset="-122"/>
                  <a:cs typeface="Source Han Sans CN" charset="-122"/>
                </a:rPr>
                <a:t>前言</a:t>
              </a:r>
            </a:p>
          </p:txBody>
        </p:sp>
      </p:grpSp>
      <p:grpSp>
        <p:nvGrpSpPr>
          <p:cNvPr id="48" name="组 7">
            <a:extLst>
              <a:ext uri="{FF2B5EF4-FFF2-40B4-BE49-F238E27FC236}">
                <a16:creationId xmlns:a16="http://schemas.microsoft.com/office/drawing/2014/main" id="{AA252035-B30C-4C4A-8377-2CD17299F4CD}"/>
              </a:ext>
            </a:extLst>
          </p:cNvPr>
          <p:cNvGrpSpPr/>
          <p:nvPr/>
        </p:nvGrpSpPr>
        <p:grpSpPr>
          <a:xfrm>
            <a:off x="10057337" y="159657"/>
            <a:ext cx="2064993" cy="636337"/>
            <a:chOff x="7242629" y="159657"/>
            <a:chExt cx="1611086" cy="636337"/>
          </a:xfrm>
        </p:grpSpPr>
        <p:sp>
          <p:nvSpPr>
            <p:cNvPr id="49" name="平行四边形 48">
              <a:extLst>
                <a:ext uri="{FF2B5EF4-FFF2-40B4-BE49-F238E27FC236}">
                  <a16:creationId xmlns:a16="http://schemas.microsoft.com/office/drawing/2014/main" id="{F860DEA6-58E1-4CFC-AE23-F853A40638E6}"/>
                </a:ext>
              </a:extLst>
            </p:cNvPr>
            <p:cNvSpPr/>
            <p:nvPr/>
          </p:nvSpPr>
          <p:spPr>
            <a:xfrm>
              <a:off x="7242629" y="159657"/>
              <a:ext cx="1611086" cy="435429"/>
            </a:xfrm>
            <a:prstGeom prst="parallelogram">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sp>
          <p:nvSpPr>
            <p:cNvPr id="50" name="文本框 49">
              <a:extLst>
                <a:ext uri="{FF2B5EF4-FFF2-40B4-BE49-F238E27FC236}">
                  <a16:creationId xmlns:a16="http://schemas.microsoft.com/office/drawing/2014/main" id="{F8E6E4F1-86D7-4838-BE83-0EC3C7B66D1E}"/>
                </a:ext>
              </a:extLst>
            </p:cNvPr>
            <p:cNvSpPr txBox="1"/>
            <p:nvPr/>
          </p:nvSpPr>
          <p:spPr>
            <a:xfrm>
              <a:off x="7391582" y="211219"/>
              <a:ext cx="131318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1600" b="1" dirty="0">
                  <a:solidFill>
                    <a:schemeClr val="bg1"/>
                  </a:solidFill>
                  <a:effectLst>
                    <a:outerShdw blurRad="63500" sx="102000" sy="102000" algn="ctr" rotWithShape="0">
                      <a:prstClr val="black">
                        <a:alpha val="24000"/>
                      </a:prstClr>
                    </a:outerShdw>
                  </a:effectLst>
                  <a:latin typeface="微软雅黑" panose="020B0503020204020204" pitchFamily="34" charset="-122"/>
                  <a:ea typeface="微软雅黑" panose="020B0503020204020204" pitchFamily="34" charset="-122"/>
                  <a:cs typeface="PangMenZhengDao" charset="-122"/>
                </a:rPr>
                <a:t>机构管理员操作</a:t>
              </a:r>
              <a:endParaRPr kumimoji="0" lang="zh-CN" altLang="en-US" sz="1600" b="1" i="0" u="none" strike="noStrike" kern="1200" cap="none" spc="0" normalizeH="0" baseline="0" noProof="0" dirty="0">
                <a:ln>
                  <a:noFill/>
                </a:ln>
                <a:solidFill>
                  <a:schemeClr val="bg1"/>
                </a:solidFill>
                <a:effectLst>
                  <a:outerShdw blurRad="63500" sx="102000" sy="102000" algn="ctr" rotWithShape="0">
                    <a:prstClr val="black">
                      <a:alpha val="24000"/>
                    </a:prstClr>
                  </a:outerShdw>
                </a:effectLst>
                <a:uLnTx/>
                <a:uFillTx/>
                <a:latin typeface="微软雅黑" panose="020B0503020204020204" pitchFamily="34" charset="-122"/>
                <a:ea typeface="微软雅黑" panose="020B0503020204020204" pitchFamily="34" charset="-122"/>
                <a:cs typeface="PangMenZhengDao" charset="-122"/>
              </a:endParaRPr>
            </a:p>
          </p:txBody>
        </p:sp>
      </p:grpSp>
      <p:sp>
        <p:nvSpPr>
          <p:cNvPr id="42" name="平行四边形 41">
            <a:extLst>
              <a:ext uri="{FF2B5EF4-FFF2-40B4-BE49-F238E27FC236}">
                <a16:creationId xmlns:a16="http://schemas.microsoft.com/office/drawing/2014/main" id="{13DD315F-1FD4-4186-807B-43B07C8B0C19}"/>
              </a:ext>
            </a:extLst>
          </p:cNvPr>
          <p:cNvSpPr/>
          <p:nvPr/>
        </p:nvSpPr>
        <p:spPr>
          <a:xfrm rot="16200000">
            <a:off x="4816612" y="-1479099"/>
            <a:ext cx="2544717" cy="12191999"/>
          </a:xfrm>
          <a:prstGeom prst="parallelogram">
            <a:avLst>
              <a:gd name="adj" fmla="val 0"/>
            </a:avLst>
          </a:prstGeom>
          <a:solidFill>
            <a:schemeClr val="accent3">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6" name="图片 25">
            <a:extLst>
              <a:ext uri="{FF2B5EF4-FFF2-40B4-BE49-F238E27FC236}">
                <a16:creationId xmlns:a16="http://schemas.microsoft.com/office/drawing/2014/main" id="{AEB53A4D-6703-464B-94D1-28DA21102BAA}"/>
              </a:ext>
            </a:extLst>
          </p:cNvPr>
          <p:cNvPicPr>
            <a:picLocks noChangeAspect="1"/>
          </p:cNvPicPr>
          <p:nvPr/>
        </p:nvPicPr>
        <p:blipFill>
          <a:blip r:embed="rId3"/>
          <a:stretch>
            <a:fillRect/>
          </a:stretch>
        </p:blipFill>
        <p:spPr>
          <a:xfrm>
            <a:off x="814387" y="1403162"/>
            <a:ext cx="2778735" cy="4929019"/>
          </a:xfrm>
          <a:prstGeom prst="rect">
            <a:avLst/>
          </a:prstGeom>
        </p:spPr>
      </p:pic>
      <p:grpSp>
        <p:nvGrpSpPr>
          <p:cNvPr id="31" name="组 51">
            <a:extLst>
              <a:ext uri="{FF2B5EF4-FFF2-40B4-BE49-F238E27FC236}">
                <a16:creationId xmlns:a16="http://schemas.microsoft.com/office/drawing/2014/main" id="{0A25B908-C408-44EB-9418-F79196EAA4E6}"/>
              </a:ext>
            </a:extLst>
          </p:cNvPr>
          <p:cNvGrpSpPr/>
          <p:nvPr/>
        </p:nvGrpSpPr>
        <p:grpSpPr>
          <a:xfrm>
            <a:off x="360198" y="1134088"/>
            <a:ext cx="1638588" cy="429216"/>
            <a:chOff x="7329714" y="1480458"/>
            <a:chExt cx="3425371" cy="377371"/>
          </a:xfrm>
        </p:grpSpPr>
        <p:sp>
          <p:nvSpPr>
            <p:cNvPr id="32" name="圆角矩形 52">
              <a:extLst>
                <a:ext uri="{FF2B5EF4-FFF2-40B4-BE49-F238E27FC236}">
                  <a16:creationId xmlns:a16="http://schemas.microsoft.com/office/drawing/2014/main" id="{E3957160-F8FA-4301-A3B5-A38B98708F41}"/>
                </a:ext>
              </a:extLst>
            </p:cNvPr>
            <p:cNvSpPr/>
            <p:nvPr/>
          </p:nvSpPr>
          <p:spPr>
            <a:xfrm>
              <a:off x="7329714" y="1480458"/>
              <a:ext cx="3425371" cy="377371"/>
            </a:xfrm>
            <a:prstGeom prst="roundRect">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文本框 32">
              <a:extLst>
                <a:ext uri="{FF2B5EF4-FFF2-40B4-BE49-F238E27FC236}">
                  <a16:creationId xmlns:a16="http://schemas.microsoft.com/office/drawing/2014/main" id="{3B8CF359-A5B5-4A0C-9FA4-B7F584232344}"/>
                </a:ext>
              </a:extLst>
            </p:cNvPr>
            <p:cNvSpPr txBox="1"/>
            <p:nvPr/>
          </p:nvSpPr>
          <p:spPr>
            <a:xfrm>
              <a:off x="7437611" y="1484477"/>
              <a:ext cx="3209577" cy="324720"/>
            </a:xfrm>
            <a:prstGeom prst="rect">
              <a:avLst/>
            </a:prstGeom>
            <a:noFill/>
          </p:spPr>
          <p:txBody>
            <a:bodyPr wrap="square" rtlCol="0">
              <a:spAutoFit/>
            </a:bodyPr>
            <a:lstStyle/>
            <a:p>
              <a:pPr algn="dist"/>
              <a:r>
                <a:rPr kumimoji="1" lang="en-US" altLang="zh-CN" dirty="0">
                  <a:solidFill>
                    <a:schemeClr val="bg1"/>
                  </a:solidFill>
                  <a:latin typeface="Source Han Sans CN Normal" charset="-122"/>
                  <a:ea typeface="Source Han Sans CN Normal" charset="-122"/>
                  <a:cs typeface="Source Han Sans CN Normal" charset="-122"/>
                </a:rPr>
                <a:t>3</a:t>
              </a:r>
              <a:r>
                <a:rPr kumimoji="1" lang="zh-CN" altLang="en-US" dirty="0">
                  <a:solidFill>
                    <a:schemeClr val="bg1"/>
                  </a:solidFill>
                  <a:latin typeface="Source Han Sans CN Normal" charset="-122"/>
                  <a:ea typeface="Source Han Sans CN Normal" charset="-122"/>
                  <a:cs typeface="Source Han Sans CN Normal" charset="-122"/>
                </a:rPr>
                <a:t>、在线学习</a:t>
              </a:r>
            </a:p>
          </p:txBody>
        </p:sp>
      </p:grpSp>
      <p:sp>
        <p:nvSpPr>
          <p:cNvPr id="25" name="矩形 24">
            <a:extLst>
              <a:ext uri="{FF2B5EF4-FFF2-40B4-BE49-F238E27FC236}">
                <a16:creationId xmlns:a16="http://schemas.microsoft.com/office/drawing/2014/main" id="{A2C51977-56C3-4AE9-A56B-B796060A1B7E}"/>
              </a:ext>
            </a:extLst>
          </p:cNvPr>
          <p:cNvSpPr/>
          <p:nvPr/>
        </p:nvSpPr>
        <p:spPr>
          <a:xfrm>
            <a:off x="747727" y="5980090"/>
            <a:ext cx="2704719" cy="549061"/>
          </a:xfrm>
          <a:prstGeom prst="rect">
            <a:avLst/>
          </a:prstGeom>
        </p:spPr>
        <p:txBody>
          <a:bodyPr wrap="square">
            <a:spAutoFit/>
          </a:bodyPr>
          <a:lstStyle/>
          <a:p>
            <a:pPr algn="just">
              <a:lnSpc>
                <a:spcPct val="130000"/>
              </a:lnSpc>
            </a:pPr>
            <a:r>
              <a:rPr lang="zh-CN" altLang="en-US" sz="1200" dirty="0">
                <a:latin typeface="Source Han Sans CN Normal" charset="-122"/>
                <a:ea typeface="Source Han Sans CN Normal" charset="-122"/>
                <a:cs typeface="Source Han Sans CN Normal" charset="-122"/>
              </a:rPr>
              <a:t>在线考试可以从“我的</a:t>
            </a:r>
            <a:r>
              <a:rPr lang="en-US" altLang="zh-CN" sz="1200" dirty="0">
                <a:latin typeface="Source Han Sans CN Normal" charset="-122"/>
                <a:ea typeface="Source Han Sans CN Normal" charset="-122"/>
                <a:cs typeface="Source Han Sans CN Normal" charset="-122"/>
              </a:rPr>
              <a:t>-</a:t>
            </a:r>
            <a:r>
              <a:rPr lang="zh-CN" altLang="en-US" sz="1200" dirty="0">
                <a:latin typeface="Source Han Sans CN Normal" charset="-122"/>
                <a:ea typeface="Source Han Sans CN Normal" charset="-122"/>
                <a:cs typeface="Source Han Sans CN Normal" charset="-122"/>
              </a:rPr>
              <a:t>消息”，底部考试、或者会议及学习中进入，</a:t>
            </a:r>
            <a:endParaRPr lang="en-US" altLang="zh-CN" sz="1200" dirty="0">
              <a:latin typeface="Source Han Sans CN Normal" charset="-122"/>
              <a:ea typeface="Source Han Sans CN Normal" charset="-122"/>
              <a:cs typeface="Source Han Sans CN Normal" charset="-122"/>
            </a:endParaRPr>
          </a:p>
        </p:txBody>
      </p:sp>
      <p:pic>
        <p:nvPicPr>
          <p:cNvPr id="39" name="图片 38">
            <a:extLst>
              <a:ext uri="{FF2B5EF4-FFF2-40B4-BE49-F238E27FC236}">
                <a16:creationId xmlns:a16="http://schemas.microsoft.com/office/drawing/2014/main" id="{E3D5DCED-1619-4CDB-A22B-0106B2A939D5}"/>
              </a:ext>
            </a:extLst>
          </p:cNvPr>
          <p:cNvPicPr>
            <a:picLocks noChangeAspect="1"/>
          </p:cNvPicPr>
          <p:nvPr/>
        </p:nvPicPr>
        <p:blipFill>
          <a:blip r:embed="rId3"/>
          <a:stretch>
            <a:fillRect/>
          </a:stretch>
        </p:blipFill>
        <p:spPr>
          <a:xfrm>
            <a:off x="4772362" y="1403162"/>
            <a:ext cx="2778735" cy="4929019"/>
          </a:xfrm>
          <a:prstGeom prst="rect">
            <a:avLst/>
          </a:prstGeom>
        </p:spPr>
      </p:pic>
      <p:sp>
        <p:nvSpPr>
          <p:cNvPr id="40" name="矩形 39">
            <a:extLst>
              <a:ext uri="{FF2B5EF4-FFF2-40B4-BE49-F238E27FC236}">
                <a16:creationId xmlns:a16="http://schemas.microsoft.com/office/drawing/2014/main" id="{48C7AAFF-BF4C-46CC-9913-81315ECA6B3C}"/>
              </a:ext>
            </a:extLst>
          </p:cNvPr>
          <p:cNvSpPr/>
          <p:nvPr/>
        </p:nvSpPr>
        <p:spPr>
          <a:xfrm>
            <a:off x="4987660" y="6103066"/>
            <a:ext cx="2004647" cy="549061"/>
          </a:xfrm>
          <a:prstGeom prst="rect">
            <a:avLst/>
          </a:prstGeom>
        </p:spPr>
        <p:txBody>
          <a:bodyPr wrap="square">
            <a:spAutoFit/>
          </a:bodyPr>
          <a:lstStyle/>
          <a:p>
            <a:pPr algn="just">
              <a:lnSpc>
                <a:spcPct val="130000"/>
              </a:lnSpc>
            </a:pPr>
            <a:r>
              <a:rPr lang="zh-CN" altLang="en-US" sz="1200" dirty="0">
                <a:latin typeface="Source Han Sans CN Normal" charset="-122"/>
                <a:ea typeface="Source Han Sans CN Normal" charset="-122"/>
                <a:cs typeface="Source Han Sans CN Normal" charset="-122"/>
              </a:rPr>
              <a:t>开启考试后，将不可以退出或中止，根据提示答题，</a:t>
            </a:r>
            <a:endParaRPr lang="en-US" altLang="zh-CN" sz="1200" dirty="0">
              <a:latin typeface="Source Han Sans CN Normal" charset="-122"/>
              <a:ea typeface="Source Han Sans CN Normal" charset="-122"/>
              <a:cs typeface="Source Han Sans CN Normal" charset="-122"/>
            </a:endParaRPr>
          </a:p>
        </p:txBody>
      </p:sp>
      <p:pic>
        <p:nvPicPr>
          <p:cNvPr id="41" name="图片 40">
            <a:extLst>
              <a:ext uri="{FF2B5EF4-FFF2-40B4-BE49-F238E27FC236}">
                <a16:creationId xmlns:a16="http://schemas.microsoft.com/office/drawing/2014/main" id="{E4AFDCD1-D1F0-402F-AD90-118FF75631F3}"/>
              </a:ext>
            </a:extLst>
          </p:cNvPr>
          <p:cNvPicPr>
            <a:picLocks noChangeAspect="1"/>
          </p:cNvPicPr>
          <p:nvPr/>
        </p:nvPicPr>
        <p:blipFill>
          <a:blip r:embed="rId3"/>
          <a:stretch>
            <a:fillRect/>
          </a:stretch>
        </p:blipFill>
        <p:spPr>
          <a:xfrm>
            <a:off x="8965958" y="1403162"/>
            <a:ext cx="2778735" cy="4929019"/>
          </a:xfrm>
          <a:prstGeom prst="rect">
            <a:avLst/>
          </a:prstGeom>
        </p:spPr>
      </p:pic>
      <p:sp>
        <p:nvSpPr>
          <p:cNvPr id="55" name="矩形 54">
            <a:extLst>
              <a:ext uri="{FF2B5EF4-FFF2-40B4-BE49-F238E27FC236}">
                <a16:creationId xmlns:a16="http://schemas.microsoft.com/office/drawing/2014/main" id="{5D9D08CC-58D8-4860-BA32-ED0827992B43}"/>
              </a:ext>
            </a:extLst>
          </p:cNvPr>
          <p:cNvSpPr/>
          <p:nvPr/>
        </p:nvSpPr>
        <p:spPr>
          <a:xfrm>
            <a:off x="9175491" y="5980090"/>
            <a:ext cx="2245894" cy="789127"/>
          </a:xfrm>
          <a:prstGeom prst="rect">
            <a:avLst/>
          </a:prstGeom>
        </p:spPr>
        <p:txBody>
          <a:bodyPr wrap="square">
            <a:spAutoFit/>
          </a:bodyPr>
          <a:lstStyle/>
          <a:p>
            <a:pPr algn="just">
              <a:lnSpc>
                <a:spcPct val="130000"/>
              </a:lnSpc>
            </a:pPr>
            <a:r>
              <a:rPr lang="zh-CN" altLang="en-US" sz="1200" dirty="0">
                <a:latin typeface="Source Han Sans CN Normal" charset="-122"/>
                <a:ea typeface="Source Han Sans CN Normal" charset="-122"/>
                <a:cs typeface="Source Han Sans CN Normal" charset="-122"/>
              </a:rPr>
              <a:t>完成后有得分及阅卷功能，红色代表错题，点击可看正确答案或注解。</a:t>
            </a:r>
            <a:endParaRPr lang="en-US" altLang="zh-CN" sz="1200" dirty="0">
              <a:latin typeface="Source Han Sans CN Normal" charset="-122"/>
              <a:ea typeface="Source Han Sans CN Normal" charset="-122"/>
              <a:cs typeface="Source Han Sans CN Normal" charset="-122"/>
            </a:endParaRPr>
          </a:p>
        </p:txBody>
      </p:sp>
      <p:pic>
        <p:nvPicPr>
          <p:cNvPr id="13" name="图片 12">
            <a:extLst>
              <a:ext uri="{FF2B5EF4-FFF2-40B4-BE49-F238E27FC236}">
                <a16:creationId xmlns:a16="http://schemas.microsoft.com/office/drawing/2014/main" id="{540748AD-AD00-4DBD-BC96-7FC1A1C97CD7}"/>
              </a:ext>
            </a:extLst>
          </p:cNvPr>
          <p:cNvPicPr>
            <a:picLocks noChangeAspect="1"/>
          </p:cNvPicPr>
          <p:nvPr/>
        </p:nvPicPr>
        <p:blipFill>
          <a:blip r:embed="rId4"/>
          <a:stretch>
            <a:fillRect/>
          </a:stretch>
        </p:blipFill>
        <p:spPr>
          <a:xfrm>
            <a:off x="1195505" y="1851483"/>
            <a:ext cx="1838138" cy="4037776"/>
          </a:xfrm>
          <a:prstGeom prst="rect">
            <a:avLst/>
          </a:prstGeom>
        </p:spPr>
      </p:pic>
      <p:pic>
        <p:nvPicPr>
          <p:cNvPr id="17" name="图片 16">
            <a:extLst>
              <a:ext uri="{FF2B5EF4-FFF2-40B4-BE49-F238E27FC236}">
                <a16:creationId xmlns:a16="http://schemas.microsoft.com/office/drawing/2014/main" id="{A83E2201-A88B-4174-AB1B-C78978B170F8}"/>
              </a:ext>
            </a:extLst>
          </p:cNvPr>
          <p:cNvPicPr>
            <a:picLocks noChangeAspect="1"/>
          </p:cNvPicPr>
          <p:nvPr/>
        </p:nvPicPr>
        <p:blipFill>
          <a:blip r:embed="rId5"/>
          <a:stretch>
            <a:fillRect/>
          </a:stretch>
        </p:blipFill>
        <p:spPr>
          <a:xfrm>
            <a:off x="5165313" y="1851484"/>
            <a:ext cx="1826994" cy="4013296"/>
          </a:xfrm>
          <a:prstGeom prst="rect">
            <a:avLst/>
          </a:prstGeom>
        </p:spPr>
      </p:pic>
      <p:pic>
        <p:nvPicPr>
          <p:cNvPr id="21" name="图片 20">
            <a:extLst>
              <a:ext uri="{FF2B5EF4-FFF2-40B4-BE49-F238E27FC236}">
                <a16:creationId xmlns:a16="http://schemas.microsoft.com/office/drawing/2014/main" id="{9E99A994-A447-4ACD-99FB-1890374046E2}"/>
              </a:ext>
            </a:extLst>
          </p:cNvPr>
          <p:cNvPicPr>
            <a:picLocks noChangeAspect="1"/>
          </p:cNvPicPr>
          <p:nvPr/>
        </p:nvPicPr>
        <p:blipFill>
          <a:blip r:embed="rId6"/>
          <a:stretch>
            <a:fillRect/>
          </a:stretch>
        </p:blipFill>
        <p:spPr>
          <a:xfrm>
            <a:off x="9349829" y="1851484"/>
            <a:ext cx="1838137" cy="4037775"/>
          </a:xfrm>
          <a:prstGeom prst="rect">
            <a:avLst/>
          </a:prstGeom>
        </p:spPr>
      </p:pic>
    </p:spTree>
    <p:extLst>
      <p:ext uri="{BB962C8B-B14F-4D97-AF65-F5344CB8AC3E}">
        <p14:creationId xmlns:p14="http://schemas.microsoft.com/office/powerpoint/2010/main" val="883833351"/>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par>
                          <p:cTn id="12" fill="hold">
                            <p:stCondLst>
                              <p:cond delay="1000"/>
                            </p:stCondLst>
                            <p:childTnLst>
                              <p:par>
                                <p:cTn id="13" presetID="55"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1000" fill="hold"/>
                                        <p:tgtEl>
                                          <p:spTgt spid="31"/>
                                        </p:tgtEl>
                                        <p:attrNameLst>
                                          <p:attrName>ppt_w</p:attrName>
                                        </p:attrNameLst>
                                      </p:cBhvr>
                                      <p:tavLst>
                                        <p:tav tm="0">
                                          <p:val>
                                            <p:strVal val="#ppt_w*0.70"/>
                                          </p:val>
                                        </p:tav>
                                        <p:tav tm="100000">
                                          <p:val>
                                            <p:strVal val="#ppt_w"/>
                                          </p:val>
                                        </p:tav>
                                      </p:tavLst>
                                    </p:anim>
                                    <p:anim calcmode="lin" valueType="num">
                                      <p:cBhvr>
                                        <p:cTn id="16" dur="1000" fill="hold"/>
                                        <p:tgtEl>
                                          <p:spTgt spid="31"/>
                                        </p:tgtEl>
                                        <p:attrNameLst>
                                          <p:attrName>ppt_h</p:attrName>
                                        </p:attrNameLst>
                                      </p:cBhvr>
                                      <p:tavLst>
                                        <p:tav tm="0">
                                          <p:val>
                                            <p:strVal val="#ppt_h"/>
                                          </p:val>
                                        </p:tav>
                                        <p:tav tm="100000">
                                          <p:val>
                                            <p:strVal val="#ppt_h"/>
                                          </p:val>
                                        </p:tav>
                                      </p:tavLst>
                                    </p:anim>
                                    <p:animEffect transition="in" filter="fade">
                                      <p:cBhvr>
                                        <p:cTn id="17" dur="1000"/>
                                        <p:tgtEl>
                                          <p:spTgt spid="31"/>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up)">
                                      <p:cBhvr>
                                        <p:cTn id="21" dur="500"/>
                                        <p:tgtEl>
                                          <p:spTgt spid="40"/>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up)">
                                      <p:cBhvr>
                                        <p:cTn id="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5" grpId="0"/>
      <p:bldP spid="40"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形状 5"/>
          <p:cNvSpPr/>
          <p:nvPr/>
        </p:nvSpPr>
        <p:spPr>
          <a:xfrm rot="5400000">
            <a:off x="203098" y="204688"/>
            <a:ext cx="876303" cy="466928"/>
          </a:xfrm>
          <a:custGeom>
            <a:avLst/>
            <a:gdLst>
              <a:gd name="connsiteX0" fmla="*/ 0 w 876303"/>
              <a:gd name="connsiteY0" fmla="*/ 466927 h 466928"/>
              <a:gd name="connsiteX1" fmla="*/ 0 w 876303"/>
              <a:gd name="connsiteY1" fmla="*/ 0 h 466928"/>
              <a:gd name="connsiteX2" fmla="*/ 642839 w 876303"/>
              <a:gd name="connsiteY2" fmla="*/ 0 h 466928"/>
              <a:gd name="connsiteX3" fmla="*/ 876303 w 876303"/>
              <a:gd name="connsiteY3" fmla="*/ 233464 h 466928"/>
              <a:gd name="connsiteX4" fmla="*/ 876302 w 876303"/>
              <a:gd name="connsiteY4" fmla="*/ 233464 h 466928"/>
              <a:gd name="connsiteX5" fmla="*/ 642838 w 876303"/>
              <a:gd name="connsiteY5" fmla="*/ 466928 h 46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3" h="466928">
                <a:moveTo>
                  <a:pt x="0" y="466927"/>
                </a:moveTo>
                <a:lnTo>
                  <a:pt x="0" y="0"/>
                </a:lnTo>
                <a:lnTo>
                  <a:pt x="642839" y="0"/>
                </a:lnTo>
                <a:cubicBezTo>
                  <a:pt x="771778" y="0"/>
                  <a:pt x="876303" y="104525"/>
                  <a:pt x="876303" y="233464"/>
                </a:cubicBezTo>
                <a:lnTo>
                  <a:pt x="876302" y="233464"/>
                </a:lnTo>
                <a:cubicBezTo>
                  <a:pt x="876302" y="362403"/>
                  <a:pt x="771777" y="466928"/>
                  <a:pt x="642838" y="466928"/>
                </a:cubicBezTo>
                <a:close/>
              </a:path>
            </a:pathLst>
          </a:custGeom>
          <a:solidFill>
            <a:srgbClr val="0076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椭圆 19"/>
          <p:cNvSpPr/>
          <p:nvPr/>
        </p:nvSpPr>
        <p:spPr>
          <a:xfrm>
            <a:off x="468110" y="469108"/>
            <a:ext cx="346278" cy="346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7"/>
          <p:cNvSpPr/>
          <p:nvPr/>
        </p:nvSpPr>
        <p:spPr>
          <a:xfrm>
            <a:off x="534771" y="545238"/>
            <a:ext cx="212956" cy="194018"/>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矩形 28"/>
          <p:cNvSpPr/>
          <p:nvPr/>
        </p:nvSpPr>
        <p:spPr>
          <a:xfrm>
            <a:off x="1015602" y="642700"/>
            <a:ext cx="1704313" cy="261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scene3d>
              <a:camera prst="orthographicFront"/>
              <a:lightRig rig="threePt" dir="t"/>
            </a:scene3d>
            <a:sp3d contourW="12700"/>
          </a:bodyPr>
          <a:lstStyle/>
          <a:p>
            <a:r>
              <a:rPr lang="en-US" altLang="zh-CN" sz="1100" dirty="0">
                <a:solidFill>
                  <a:schemeClr val="bg1">
                    <a:lumMod val="65000"/>
                  </a:schemeClr>
                </a:solidFill>
                <a:latin typeface="Arial"/>
                <a:ea typeface="微软雅黑"/>
              </a:rPr>
              <a:t>Basic data management</a:t>
            </a:r>
            <a:endParaRPr lang="zh-CN" altLang="en-US" sz="1100" dirty="0">
              <a:solidFill>
                <a:schemeClr val="bg1">
                  <a:lumMod val="65000"/>
                </a:schemeClr>
              </a:solidFill>
              <a:latin typeface="Arial"/>
              <a:ea typeface="微软雅黑"/>
            </a:endParaRPr>
          </a:p>
        </p:txBody>
      </p:sp>
      <p:sp>
        <p:nvSpPr>
          <p:cNvPr id="6" name="文本框 5"/>
          <p:cNvSpPr txBox="1"/>
          <p:nvPr/>
        </p:nvSpPr>
        <p:spPr>
          <a:xfrm>
            <a:off x="1009702" y="159657"/>
            <a:ext cx="2339102" cy="523220"/>
          </a:xfrm>
          <a:prstGeom prst="rect">
            <a:avLst/>
          </a:prstGeom>
          <a:noFill/>
        </p:spPr>
        <p:txBody>
          <a:bodyPr wrap="none" rtlCol="0">
            <a:spAutoFit/>
          </a:bodyPr>
          <a:lstStyle/>
          <a:p>
            <a:r>
              <a:rPr kumimoji="1" lang="zh-CN" altLang="en-US" sz="2800" b="1" dirty="0">
                <a:solidFill>
                  <a:schemeClr val="accent1"/>
                </a:solidFill>
                <a:latin typeface="Source Han Sans CN" charset="-122"/>
                <a:ea typeface="Source Han Sans CN" charset="-122"/>
                <a:cs typeface="Source Han Sans CN" charset="-122"/>
              </a:rPr>
              <a:t>机构管理操作</a:t>
            </a:r>
          </a:p>
        </p:txBody>
      </p:sp>
      <p:grpSp>
        <p:nvGrpSpPr>
          <p:cNvPr id="45" name="组 6">
            <a:extLst>
              <a:ext uri="{FF2B5EF4-FFF2-40B4-BE49-F238E27FC236}">
                <a16:creationId xmlns:a16="http://schemas.microsoft.com/office/drawing/2014/main" id="{62BEC5C7-28BC-4CF7-A9C5-D18AC32017D1}"/>
              </a:ext>
            </a:extLst>
          </p:cNvPr>
          <p:cNvGrpSpPr/>
          <p:nvPr/>
        </p:nvGrpSpPr>
        <p:grpSpPr>
          <a:xfrm>
            <a:off x="9327904" y="159657"/>
            <a:ext cx="784032" cy="435429"/>
            <a:chOff x="5631542" y="159657"/>
            <a:chExt cx="1013419" cy="435429"/>
          </a:xfrm>
        </p:grpSpPr>
        <p:sp>
          <p:nvSpPr>
            <p:cNvPr id="46" name="平行四边形 45">
              <a:extLst>
                <a:ext uri="{FF2B5EF4-FFF2-40B4-BE49-F238E27FC236}">
                  <a16:creationId xmlns:a16="http://schemas.microsoft.com/office/drawing/2014/main" id="{A9F4E3FF-2DD1-445E-85BD-9C47118EF7BF}"/>
                </a:ext>
              </a:extLst>
            </p:cNvPr>
            <p:cNvSpPr/>
            <p:nvPr/>
          </p:nvSpPr>
          <p:spPr>
            <a:xfrm>
              <a:off x="5631542" y="159657"/>
              <a:ext cx="1013419" cy="435429"/>
            </a:xfrm>
            <a:prstGeom prst="parallelogram">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sp>
          <p:nvSpPr>
            <p:cNvPr id="47" name="文本框 46">
              <a:extLst>
                <a:ext uri="{FF2B5EF4-FFF2-40B4-BE49-F238E27FC236}">
                  <a16:creationId xmlns:a16="http://schemas.microsoft.com/office/drawing/2014/main" id="{D2EBBEE3-1780-401C-A962-9EA06E4D3C08}"/>
                </a:ext>
              </a:extLst>
            </p:cNvPr>
            <p:cNvSpPr txBox="1"/>
            <p:nvPr/>
          </p:nvSpPr>
          <p:spPr>
            <a:xfrm>
              <a:off x="5780496" y="211219"/>
              <a:ext cx="864465" cy="338554"/>
            </a:xfrm>
            <a:prstGeom prst="rect">
              <a:avLst/>
            </a:prstGeom>
            <a:noFill/>
          </p:spPr>
          <p:txBody>
            <a:bodyPr wrap="square" rtlCol="0">
              <a:spAutoFit/>
            </a:bodyPr>
            <a:lstStyle/>
            <a:p>
              <a:r>
                <a:rPr kumimoji="1" lang="zh-CN" altLang="en-US" sz="1600" b="1" dirty="0">
                  <a:solidFill>
                    <a:schemeClr val="bg1"/>
                  </a:solidFill>
                  <a:latin typeface="Source Han Sans CN" charset="-122"/>
                  <a:ea typeface="Source Han Sans CN" charset="-122"/>
                  <a:cs typeface="Source Han Sans CN" charset="-122"/>
                </a:rPr>
                <a:t>前言</a:t>
              </a:r>
            </a:p>
          </p:txBody>
        </p:sp>
      </p:grpSp>
      <p:grpSp>
        <p:nvGrpSpPr>
          <p:cNvPr id="48" name="组 7">
            <a:extLst>
              <a:ext uri="{FF2B5EF4-FFF2-40B4-BE49-F238E27FC236}">
                <a16:creationId xmlns:a16="http://schemas.microsoft.com/office/drawing/2014/main" id="{AA252035-B30C-4C4A-8377-2CD17299F4CD}"/>
              </a:ext>
            </a:extLst>
          </p:cNvPr>
          <p:cNvGrpSpPr/>
          <p:nvPr/>
        </p:nvGrpSpPr>
        <p:grpSpPr>
          <a:xfrm>
            <a:off x="10057337" y="159657"/>
            <a:ext cx="2064993" cy="636337"/>
            <a:chOff x="7242629" y="159657"/>
            <a:chExt cx="1611086" cy="636337"/>
          </a:xfrm>
        </p:grpSpPr>
        <p:sp>
          <p:nvSpPr>
            <p:cNvPr id="49" name="平行四边形 48">
              <a:extLst>
                <a:ext uri="{FF2B5EF4-FFF2-40B4-BE49-F238E27FC236}">
                  <a16:creationId xmlns:a16="http://schemas.microsoft.com/office/drawing/2014/main" id="{F860DEA6-58E1-4CFC-AE23-F853A40638E6}"/>
                </a:ext>
              </a:extLst>
            </p:cNvPr>
            <p:cNvSpPr/>
            <p:nvPr/>
          </p:nvSpPr>
          <p:spPr>
            <a:xfrm>
              <a:off x="7242629" y="159657"/>
              <a:ext cx="1611086" cy="435429"/>
            </a:xfrm>
            <a:prstGeom prst="parallelogram">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p>
          </p:txBody>
        </p:sp>
        <p:sp>
          <p:nvSpPr>
            <p:cNvPr id="50" name="文本框 49">
              <a:extLst>
                <a:ext uri="{FF2B5EF4-FFF2-40B4-BE49-F238E27FC236}">
                  <a16:creationId xmlns:a16="http://schemas.microsoft.com/office/drawing/2014/main" id="{F8E6E4F1-86D7-4838-BE83-0EC3C7B66D1E}"/>
                </a:ext>
              </a:extLst>
            </p:cNvPr>
            <p:cNvSpPr txBox="1"/>
            <p:nvPr/>
          </p:nvSpPr>
          <p:spPr>
            <a:xfrm>
              <a:off x="7391582" y="211219"/>
              <a:ext cx="131318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CN" altLang="en-US" sz="1600" b="1" dirty="0">
                  <a:solidFill>
                    <a:schemeClr val="bg1"/>
                  </a:solidFill>
                  <a:effectLst>
                    <a:outerShdw blurRad="63500" sx="102000" sy="102000" algn="ctr" rotWithShape="0">
                      <a:prstClr val="black">
                        <a:alpha val="24000"/>
                      </a:prstClr>
                    </a:outerShdw>
                  </a:effectLst>
                  <a:latin typeface="微软雅黑" panose="020B0503020204020204" pitchFamily="34" charset="-122"/>
                  <a:ea typeface="微软雅黑" panose="020B0503020204020204" pitchFamily="34" charset="-122"/>
                  <a:cs typeface="PangMenZhengDao" charset="-122"/>
                </a:rPr>
                <a:t>机构管理员操作</a:t>
              </a:r>
              <a:endParaRPr kumimoji="0" lang="zh-CN" altLang="en-US" sz="1600" b="1" i="0" u="none" strike="noStrike" kern="1200" cap="none" spc="0" normalizeH="0" baseline="0" noProof="0" dirty="0">
                <a:ln>
                  <a:noFill/>
                </a:ln>
                <a:solidFill>
                  <a:schemeClr val="bg1"/>
                </a:solidFill>
                <a:effectLst>
                  <a:outerShdw blurRad="63500" sx="102000" sy="102000" algn="ctr" rotWithShape="0">
                    <a:prstClr val="black">
                      <a:alpha val="24000"/>
                    </a:prstClr>
                  </a:outerShdw>
                </a:effectLst>
                <a:uLnTx/>
                <a:uFillTx/>
                <a:latin typeface="微软雅黑" panose="020B0503020204020204" pitchFamily="34" charset="-122"/>
                <a:ea typeface="微软雅黑" panose="020B0503020204020204" pitchFamily="34" charset="-122"/>
                <a:cs typeface="PangMenZhengDao" charset="-122"/>
              </a:endParaRPr>
            </a:p>
          </p:txBody>
        </p:sp>
      </p:grpSp>
      <p:sp>
        <p:nvSpPr>
          <p:cNvPr id="42" name="平行四边形 41">
            <a:extLst>
              <a:ext uri="{FF2B5EF4-FFF2-40B4-BE49-F238E27FC236}">
                <a16:creationId xmlns:a16="http://schemas.microsoft.com/office/drawing/2014/main" id="{13DD315F-1FD4-4186-807B-43B07C8B0C19}"/>
              </a:ext>
            </a:extLst>
          </p:cNvPr>
          <p:cNvSpPr/>
          <p:nvPr/>
        </p:nvSpPr>
        <p:spPr>
          <a:xfrm rot="16200000">
            <a:off x="4816612" y="-1479099"/>
            <a:ext cx="2544717" cy="12191999"/>
          </a:xfrm>
          <a:prstGeom prst="parallelogram">
            <a:avLst>
              <a:gd name="adj" fmla="val 0"/>
            </a:avLst>
          </a:prstGeom>
          <a:solidFill>
            <a:schemeClr val="accent3">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6" name="图片 25">
            <a:extLst>
              <a:ext uri="{FF2B5EF4-FFF2-40B4-BE49-F238E27FC236}">
                <a16:creationId xmlns:a16="http://schemas.microsoft.com/office/drawing/2014/main" id="{AEB53A4D-6703-464B-94D1-28DA21102BAA}"/>
              </a:ext>
            </a:extLst>
          </p:cNvPr>
          <p:cNvPicPr>
            <a:picLocks noChangeAspect="1"/>
          </p:cNvPicPr>
          <p:nvPr/>
        </p:nvPicPr>
        <p:blipFill>
          <a:blip r:embed="rId3"/>
          <a:stretch>
            <a:fillRect/>
          </a:stretch>
        </p:blipFill>
        <p:spPr>
          <a:xfrm>
            <a:off x="814387" y="1403162"/>
            <a:ext cx="2778735" cy="4929019"/>
          </a:xfrm>
          <a:prstGeom prst="rect">
            <a:avLst/>
          </a:prstGeom>
        </p:spPr>
      </p:pic>
      <p:grpSp>
        <p:nvGrpSpPr>
          <p:cNvPr id="31" name="组 51">
            <a:extLst>
              <a:ext uri="{FF2B5EF4-FFF2-40B4-BE49-F238E27FC236}">
                <a16:creationId xmlns:a16="http://schemas.microsoft.com/office/drawing/2014/main" id="{0A25B908-C408-44EB-9418-F79196EAA4E6}"/>
              </a:ext>
            </a:extLst>
          </p:cNvPr>
          <p:cNvGrpSpPr/>
          <p:nvPr/>
        </p:nvGrpSpPr>
        <p:grpSpPr>
          <a:xfrm>
            <a:off x="360197" y="1134088"/>
            <a:ext cx="1704313" cy="429216"/>
            <a:chOff x="7329714" y="1480458"/>
            <a:chExt cx="3425371" cy="377371"/>
          </a:xfrm>
        </p:grpSpPr>
        <p:sp>
          <p:nvSpPr>
            <p:cNvPr id="32" name="圆角矩形 52">
              <a:extLst>
                <a:ext uri="{FF2B5EF4-FFF2-40B4-BE49-F238E27FC236}">
                  <a16:creationId xmlns:a16="http://schemas.microsoft.com/office/drawing/2014/main" id="{E3957160-F8FA-4301-A3B5-A38B98708F41}"/>
                </a:ext>
              </a:extLst>
            </p:cNvPr>
            <p:cNvSpPr/>
            <p:nvPr/>
          </p:nvSpPr>
          <p:spPr>
            <a:xfrm>
              <a:off x="7329714" y="1480458"/>
              <a:ext cx="3425371" cy="377371"/>
            </a:xfrm>
            <a:prstGeom prst="roundRect">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文本框 32">
              <a:extLst>
                <a:ext uri="{FF2B5EF4-FFF2-40B4-BE49-F238E27FC236}">
                  <a16:creationId xmlns:a16="http://schemas.microsoft.com/office/drawing/2014/main" id="{3B8CF359-A5B5-4A0C-9FA4-B7F584232344}"/>
                </a:ext>
              </a:extLst>
            </p:cNvPr>
            <p:cNvSpPr txBox="1"/>
            <p:nvPr/>
          </p:nvSpPr>
          <p:spPr>
            <a:xfrm>
              <a:off x="7437611" y="1484477"/>
              <a:ext cx="3209577" cy="324720"/>
            </a:xfrm>
            <a:prstGeom prst="rect">
              <a:avLst/>
            </a:prstGeom>
            <a:noFill/>
          </p:spPr>
          <p:txBody>
            <a:bodyPr wrap="square" rtlCol="0">
              <a:spAutoFit/>
            </a:bodyPr>
            <a:lstStyle/>
            <a:p>
              <a:pPr algn="dist"/>
              <a:r>
                <a:rPr kumimoji="1" lang="en-US" altLang="zh-CN" dirty="0">
                  <a:solidFill>
                    <a:schemeClr val="bg1"/>
                  </a:solidFill>
                  <a:latin typeface="Source Han Sans CN Normal" charset="-122"/>
                  <a:ea typeface="Source Han Sans CN Normal" charset="-122"/>
                  <a:cs typeface="Source Han Sans CN Normal" charset="-122"/>
                </a:rPr>
                <a:t>4</a:t>
              </a:r>
              <a:r>
                <a:rPr kumimoji="1" lang="zh-CN" altLang="en-US" dirty="0">
                  <a:solidFill>
                    <a:schemeClr val="bg1"/>
                  </a:solidFill>
                  <a:latin typeface="Source Han Sans CN Normal" charset="-122"/>
                  <a:ea typeface="Source Han Sans CN Normal" charset="-122"/>
                  <a:cs typeface="Source Han Sans CN Normal" charset="-122"/>
                </a:rPr>
                <a:t>、在线考试</a:t>
              </a:r>
            </a:p>
          </p:txBody>
        </p:sp>
      </p:grpSp>
      <p:sp>
        <p:nvSpPr>
          <p:cNvPr id="25" name="矩形 24">
            <a:extLst>
              <a:ext uri="{FF2B5EF4-FFF2-40B4-BE49-F238E27FC236}">
                <a16:creationId xmlns:a16="http://schemas.microsoft.com/office/drawing/2014/main" id="{A2C51977-56C3-4AE9-A56B-B796060A1B7E}"/>
              </a:ext>
            </a:extLst>
          </p:cNvPr>
          <p:cNvSpPr/>
          <p:nvPr/>
        </p:nvSpPr>
        <p:spPr>
          <a:xfrm>
            <a:off x="747727" y="5980090"/>
            <a:ext cx="2704719" cy="789127"/>
          </a:xfrm>
          <a:prstGeom prst="rect">
            <a:avLst/>
          </a:prstGeom>
        </p:spPr>
        <p:txBody>
          <a:bodyPr wrap="square">
            <a:spAutoFit/>
          </a:bodyPr>
          <a:lstStyle/>
          <a:p>
            <a:pPr algn="just">
              <a:lnSpc>
                <a:spcPct val="130000"/>
              </a:lnSpc>
            </a:pPr>
            <a:r>
              <a:rPr lang="zh-CN" altLang="en-US" sz="1200" dirty="0">
                <a:latin typeface="Source Han Sans CN Normal" charset="-122"/>
                <a:ea typeface="Source Han Sans CN Normal" charset="-122"/>
                <a:cs typeface="Source Han Sans CN Normal" charset="-122"/>
              </a:rPr>
              <a:t>在线学习可以从“我的</a:t>
            </a:r>
            <a:r>
              <a:rPr lang="en-US" altLang="zh-CN" sz="1200" dirty="0">
                <a:latin typeface="Source Han Sans CN Normal" charset="-122"/>
                <a:ea typeface="Source Han Sans CN Normal" charset="-122"/>
                <a:cs typeface="Source Han Sans CN Normal" charset="-122"/>
              </a:rPr>
              <a:t>-</a:t>
            </a:r>
            <a:r>
              <a:rPr lang="zh-CN" altLang="en-US" sz="1200" dirty="0">
                <a:latin typeface="Source Han Sans CN Normal" charset="-122"/>
                <a:ea typeface="Source Han Sans CN Normal" charset="-122"/>
                <a:cs typeface="Source Han Sans CN Normal" charset="-122"/>
              </a:rPr>
              <a:t>消息”、系统底部“学习”或首页图标“学习”中进入，进入可以查看当前可学习清单。</a:t>
            </a:r>
            <a:endParaRPr lang="en-US" altLang="zh-CN" sz="1200" dirty="0">
              <a:latin typeface="Source Han Sans CN Normal" charset="-122"/>
              <a:ea typeface="Source Han Sans CN Normal" charset="-122"/>
              <a:cs typeface="Source Han Sans CN Normal" charset="-122"/>
            </a:endParaRPr>
          </a:p>
        </p:txBody>
      </p:sp>
      <p:pic>
        <p:nvPicPr>
          <p:cNvPr id="39" name="图片 38">
            <a:extLst>
              <a:ext uri="{FF2B5EF4-FFF2-40B4-BE49-F238E27FC236}">
                <a16:creationId xmlns:a16="http://schemas.microsoft.com/office/drawing/2014/main" id="{E3D5DCED-1619-4CDB-A22B-0106B2A939D5}"/>
              </a:ext>
            </a:extLst>
          </p:cNvPr>
          <p:cNvPicPr>
            <a:picLocks noChangeAspect="1"/>
          </p:cNvPicPr>
          <p:nvPr/>
        </p:nvPicPr>
        <p:blipFill>
          <a:blip r:embed="rId3"/>
          <a:stretch>
            <a:fillRect/>
          </a:stretch>
        </p:blipFill>
        <p:spPr>
          <a:xfrm>
            <a:off x="4772362" y="1403162"/>
            <a:ext cx="2778735" cy="4929019"/>
          </a:xfrm>
          <a:prstGeom prst="rect">
            <a:avLst/>
          </a:prstGeom>
        </p:spPr>
      </p:pic>
      <p:sp>
        <p:nvSpPr>
          <p:cNvPr id="40" name="矩形 39">
            <a:extLst>
              <a:ext uri="{FF2B5EF4-FFF2-40B4-BE49-F238E27FC236}">
                <a16:creationId xmlns:a16="http://schemas.microsoft.com/office/drawing/2014/main" id="{48C7AAFF-BF4C-46CC-9913-81315ECA6B3C}"/>
              </a:ext>
            </a:extLst>
          </p:cNvPr>
          <p:cNvSpPr/>
          <p:nvPr/>
        </p:nvSpPr>
        <p:spPr>
          <a:xfrm>
            <a:off x="4019408" y="5992393"/>
            <a:ext cx="4313626" cy="789127"/>
          </a:xfrm>
          <a:prstGeom prst="rect">
            <a:avLst/>
          </a:prstGeom>
        </p:spPr>
        <p:txBody>
          <a:bodyPr wrap="square">
            <a:spAutoFit/>
          </a:bodyPr>
          <a:lstStyle/>
          <a:p>
            <a:pPr algn="just">
              <a:lnSpc>
                <a:spcPct val="130000"/>
              </a:lnSpc>
            </a:pPr>
            <a:r>
              <a:rPr lang="zh-CN" altLang="en-US" sz="1200" dirty="0">
                <a:latin typeface="Source Han Sans CN Normal" charset="-122"/>
                <a:ea typeface="Source Han Sans CN Normal" charset="-122"/>
                <a:cs typeface="Source Han Sans CN Normal" charset="-122"/>
              </a:rPr>
              <a:t>点击学习名称，可以看到学习内容，点击“未学习”里的内容可以进行学习。</a:t>
            </a:r>
            <a:endParaRPr lang="en-US" altLang="zh-CN" sz="1200" dirty="0">
              <a:latin typeface="Source Han Sans CN Normal" charset="-122"/>
              <a:ea typeface="Source Han Sans CN Normal" charset="-122"/>
              <a:cs typeface="Source Han Sans CN Normal" charset="-122"/>
            </a:endParaRPr>
          </a:p>
          <a:p>
            <a:pPr algn="just">
              <a:lnSpc>
                <a:spcPct val="130000"/>
              </a:lnSpc>
            </a:pPr>
            <a:r>
              <a:rPr lang="zh-CN" altLang="en-US" sz="1200" dirty="0">
                <a:latin typeface="Source Han Sans CN Normal" charset="-122"/>
                <a:ea typeface="Source Han Sans CN Normal" charset="-122"/>
                <a:cs typeface="Source Han Sans CN Normal" charset="-122"/>
              </a:rPr>
              <a:t>（如果有考试，学习完成后点“进入考试”可参与在线考试。）</a:t>
            </a:r>
            <a:endParaRPr lang="en-US" altLang="zh-CN" sz="1200" dirty="0">
              <a:latin typeface="Source Han Sans CN Normal" charset="-122"/>
              <a:ea typeface="Source Han Sans CN Normal" charset="-122"/>
              <a:cs typeface="Source Han Sans CN Normal" charset="-122"/>
            </a:endParaRPr>
          </a:p>
        </p:txBody>
      </p:sp>
      <p:pic>
        <p:nvPicPr>
          <p:cNvPr id="41" name="图片 40">
            <a:extLst>
              <a:ext uri="{FF2B5EF4-FFF2-40B4-BE49-F238E27FC236}">
                <a16:creationId xmlns:a16="http://schemas.microsoft.com/office/drawing/2014/main" id="{E4AFDCD1-D1F0-402F-AD90-118FF75631F3}"/>
              </a:ext>
            </a:extLst>
          </p:cNvPr>
          <p:cNvPicPr>
            <a:picLocks noChangeAspect="1"/>
          </p:cNvPicPr>
          <p:nvPr/>
        </p:nvPicPr>
        <p:blipFill>
          <a:blip r:embed="rId3"/>
          <a:stretch>
            <a:fillRect/>
          </a:stretch>
        </p:blipFill>
        <p:spPr>
          <a:xfrm>
            <a:off x="8965958" y="1403162"/>
            <a:ext cx="2778735" cy="4929019"/>
          </a:xfrm>
          <a:prstGeom prst="rect">
            <a:avLst/>
          </a:prstGeom>
        </p:spPr>
      </p:pic>
      <p:sp>
        <p:nvSpPr>
          <p:cNvPr id="55" name="矩形 54">
            <a:extLst>
              <a:ext uri="{FF2B5EF4-FFF2-40B4-BE49-F238E27FC236}">
                <a16:creationId xmlns:a16="http://schemas.microsoft.com/office/drawing/2014/main" id="{5D9D08CC-58D8-4860-BA32-ED0827992B43}"/>
              </a:ext>
            </a:extLst>
          </p:cNvPr>
          <p:cNvSpPr/>
          <p:nvPr/>
        </p:nvSpPr>
        <p:spPr>
          <a:xfrm>
            <a:off x="9175491" y="5980090"/>
            <a:ext cx="2245894" cy="789127"/>
          </a:xfrm>
          <a:prstGeom prst="rect">
            <a:avLst/>
          </a:prstGeom>
        </p:spPr>
        <p:txBody>
          <a:bodyPr wrap="square">
            <a:spAutoFit/>
          </a:bodyPr>
          <a:lstStyle/>
          <a:p>
            <a:pPr algn="just">
              <a:lnSpc>
                <a:spcPct val="130000"/>
              </a:lnSpc>
            </a:pPr>
            <a:r>
              <a:rPr lang="zh-CN" altLang="en-US" sz="1200" dirty="0">
                <a:latin typeface="Source Han Sans CN Normal" charset="-122"/>
                <a:ea typeface="Source Han Sans CN Normal" charset="-122"/>
                <a:cs typeface="Source Han Sans CN Normal" charset="-122"/>
              </a:rPr>
              <a:t>学习有记时提醒（如果切换界面将停止，在次进入后将重新记时），学习完成有提示。</a:t>
            </a:r>
            <a:endParaRPr lang="en-US" altLang="zh-CN" sz="1200" dirty="0">
              <a:latin typeface="Source Han Sans CN Normal" charset="-122"/>
              <a:ea typeface="Source Han Sans CN Normal" charset="-122"/>
              <a:cs typeface="Source Han Sans CN Normal" charset="-122"/>
            </a:endParaRPr>
          </a:p>
        </p:txBody>
      </p:sp>
      <p:pic>
        <p:nvPicPr>
          <p:cNvPr id="3" name="图片 2">
            <a:extLst>
              <a:ext uri="{FF2B5EF4-FFF2-40B4-BE49-F238E27FC236}">
                <a16:creationId xmlns:a16="http://schemas.microsoft.com/office/drawing/2014/main" id="{E68257C0-78E8-45D6-B0F4-F4CABE25AAC6}"/>
              </a:ext>
            </a:extLst>
          </p:cNvPr>
          <p:cNvPicPr>
            <a:picLocks noChangeAspect="1"/>
          </p:cNvPicPr>
          <p:nvPr/>
        </p:nvPicPr>
        <p:blipFill>
          <a:blip r:embed="rId4"/>
          <a:stretch>
            <a:fillRect/>
          </a:stretch>
        </p:blipFill>
        <p:spPr>
          <a:xfrm>
            <a:off x="1194309" y="1844522"/>
            <a:ext cx="1860708" cy="4044737"/>
          </a:xfrm>
          <a:prstGeom prst="rect">
            <a:avLst/>
          </a:prstGeom>
        </p:spPr>
      </p:pic>
      <p:pic>
        <p:nvPicPr>
          <p:cNvPr id="8" name="图片 7">
            <a:extLst>
              <a:ext uri="{FF2B5EF4-FFF2-40B4-BE49-F238E27FC236}">
                <a16:creationId xmlns:a16="http://schemas.microsoft.com/office/drawing/2014/main" id="{BE75B8DF-B654-431C-B637-DB14939C68E8}"/>
              </a:ext>
            </a:extLst>
          </p:cNvPr>
          <p:cNvPicPr>
            <a:picLocks noChangeAspect="1"/>
          </p:cNvPicPr>
          <p:nvPr/>
        </p:nvPicPr>
        <p:blipFill>
          <a:blip r:embed="rId5"/>
          <a:stretch>
            <a:fillRect/>
          </a:stretch>
        </p:blipFill>
        <p:spPr>
          <a:xfrm>
            <a:off x="5151916" y="1851483"/>
            <a:ext cx="1843534" cy="4049630"/>
          </a:xfrm>
          <a:prstGeom prst="rect">
            <a:avLst/>
          </a:prstGeom>
        </p:spPr>
      </p:pic>
      <p:pic>
        <p:nvPicPr>
          <p:cNvPr id="11" name="图片 10">
            <a:extLst>
              <a:ext uri="{FF2B5EF4-FFF2-40B4-BE49-F238E27FC236}">
                <a16:creationId xmlns:a16="http://schemas.microsoft.com/office/drawing/2014/main" id="{ED84EE69-6301-4807-A70D-72E051A855D1}"/>
              </a:ext>
            </a:extLst>
          </p:cNvPr>
          <p:cNvPicPr>
            <a:picLocks noChangeAspect="1"/>
          </p:cNvPicPr>
          <p:nvPr/>
        </p:nvPicPr>
        <p:blipFill>
          <a:blip r:embed="rId6"/>
          <a:stretch>
            <a:fillRect/>
          </a:stretch>
        </p:blipFill>
        <p:spPr>
          <a:xfrm>
            <a:off x="9326825" y="1851483"/>
            <a:ext cx="1826993" cy="4013296"/>
          </a:xfrm>
          <a:prstGeom prst="rect">
            <a:avLst/>
          </a:prstGeom>
        </p:spPr>
      </p:pic>
    </p:spTree>
    <p:extLst>
      <p:ext uri="{BB962C8B-B14F-4D97-AF65-F5344CB8AC3E}">
        <p14:creationId xmlns:p14="http://schemas.microsoft.com/office/powerpoint/2010/main" val="550182572"/>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par>
                          <p:cTn id="12" fill="hold">
                            <p:stCondLst>
                              <p:cond delay="1000"/>
                            </p:stCondLst>
                            <p:childTnLst>
                              <p:par>
                                <p:cTn id="13" presetID="55"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1000" fill="hold"/>
                                        <p:tgtEl>
                                          <p:spTgt spid="31"/>
                                        </p:tgtEl>
                                        <p:attrNameLst>
                                          <p:attrName>ppt_w</p:attrName>
                                        </p:attrNameLst>
                                      </p:cBhvr>
                                      <p:tavLst>
                                        <p:tav tm="0">
                                          <p:val>
                                            <p:strVal val="#ppt_w*0.70"/>
                                          </p:val>
                                        </p:tav>
                                        <p:tav tm="100000">
                                          <p:val>
                                            <p:strVal val="#ppt_w"/>
                                          </p:val>
                                        </p:tav>
                                      </p:tavLst>
                                    </p:anim>
                                    <p:anim calcmode="lin" valueType="num">
                                      <p:cBhvr>
                                        <p:cTn id="16" dur="1000" fill="hold"/>
                                        <p:tgtEl>
                                          <p:spTgt spid="31"/>
                                        </p:tgtEl>
                                        <p:attrNameLst>
                                          <p:attrName>ppt_h</p:attrName>
                                        </p:attrNameLst>
                                      </p:cBhvr>
                                      <p:tavLst>
                                        <p:tav tm="0">
                                          <p:val>
                                            <p:strVal val="#ppt_h"/>
                                          </p:val>
                                        </p:tav>
                                        <p:tav tm="100000">
                                          <p:val>
                                            <p:strVal val="#ppt_h"/>
                                          </p:val>
                                        </p:tav>
                                      </p:tavLst>
                                    </p:anim>
                                    <p:animEffect transition="in" filter="fade">
                                      <p:cBhvr>
                                        <p:cTn id="17" dur="1000"/>
                                        <p:tgtEl>
                                          <p:spTgt spid="31"/>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up)">
                                      <p:cBhvr>
                                        <p:cTn id="21" dur="500"/>
                                        <p:tgtEl>
                                          <p:spTgt spid="40"/>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up)">
                                      <p:cBhvr>
                                        <p:cTn id="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5" grpId="0"/>
      <p:bldP spid="40" grpId="0"/>
      <p:bldP spid="5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商务风信息化教学设计教师说课公开课PPT模板"/>
</p:tagLst>
</file>

<file path=ppt/theme/theme1.xml><?xml version="1.0" encoding="utf-8"?>
<a:theme xmlns:a="http://schemas.openxmlformats.org/drawingml/2006/main" name="Office 主题">
  <a:themeElements>
    <a:clrScheme name="自定义 344">
      <a:dk1>
        <a:srgbClr val="000000"/>
      </a:dk1>
      <a:lt1>
        <a:srgbClr val="FFFFFF"/>
      </a:lt1>
      <a:dk2>
        <a:srgbClr val="44546A"/>
      </a:dk2>
      <a:lt2>
        <a:srgbClr val="E7E6E6"/>
      </a:lt2>
      <a:accent1>
        <a:srgbClr val="005171"/>
      </a:accent1>
      <a:accent2>
        <a:srgbClr val="7AC861"/>
      </a:accent2>
      <a:accent3>
        <a:srgbClr val="005171"/>
      </a:accent3>
      <a:accent4>
        <a:srgbClr val="7AC861"/>
      </a:accent4>
      <a:accent5>
        <a:srgbClr val="005171"/>
      </a:accent5>
      <a:accent6>
        <a:srgbClr val="7AC861"/>
      </a:accent6>
      <a:hlink>
        <a:srgbClr val="005171"/>
      </a:hlink>
      <a:folHlink>
        <a:srgbClr val="005171"/>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1927</TotalTime>
  <Words>1262</Words>
  <Application>Microsoft Office PowerPoint</Application>
  <PresentationFormat>宽屏</PresentationFormat>
  <Paragraphs>161</Paragraphs>
  <Slides>18</Slides>
  <Notes>18</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18</vt:i4>
      </vt:variant>
    </vt:vector>
  </HeadingPairs>
  <TitlesOfParts>
    <vt:vector size="28" baseType="lpstr">
      <vt:lpstr>PangMenZhengDao</vt:lpstr>
      <vt:lpstr>Arial</vt:lpstr>
      <vt:lpstr>DengXian</vt:lpstr>
      <vt:lpstr>微软雅黑</vt:lpstr>
      <vt:lpstr>Source Han Sans CN Normal</vt:lpstr>
      <vt:lpstr>Source Han Sans CN Light</vt:lpstr>
      <vt:lpstr>Source Han Sans CN</vt:lpstr>
      <vt:lpstr>Century Gothic</vt:lpstr>
      <vt:lpstr>DengXian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商务风信息化教学设计教师说课公开课PPT模板</dc:title>
  <dc:creator>office365</dc:creator>
  <cp:lastModifiedBy>风骥 青</cp:lastModifiedBy>
  <cp:revision>104</cp:revision>
  <dcterms:created xsi:type="dcterms:W3CDTF">2018-04-18T07:48:39Z</dcterms:created>
  <dcterms:modified xsi:type="dcterms:W3CDTF">2021-09-14T08:09:55Z</dcterms:modified>
</cp:coreProperties>
</file>